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326" r:id="rId5"/>
    <p:sldId id="721" r:id="rId6"/>
    <p:sldId id="325" r:id="rId7"/>
    <p:sldId id="417" r:id="rId8"/>
    <p:sldId id="418" r:id="rId9"/>
    <p:sldId id="419" r:id="rId10"/>
    <p:sldId id="271" r:id="rId11"/>
    <p:sldId id="272" r:id="rId12"/>
    <p:sldId id="263" r:id="rId13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DB5"/>
    <a:srgbClr val="FFFFFF"/>
    <a:srgbClr val="D9D9D9"/>
    <a:srgbClr val="485160"/>
    <a:srgbClr val="4EB0C2"/>
    <a:srgbClr val="A1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44" autoAdjust="0"/>
    <p:restoredTop sz="95226" autoAdjust="0"/>
  </p:normalViewPr>
  <p:slideViewPr>
    <p:cSldViewPr snapToGrid="0">
      <p:cViewPr varScale="1">
        <p:scale>
          <a:sx n="82" d="100"/>
          <a:sy n="82" d="100"/>
        </p:scale>
        <p:origin x="6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0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iret.sapp\AppData\Local\Microsoft\Windows\INetCache\Content.Outlook\78O85GWH\RV022U_20220217-154319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Leht2!$L$2</c:f>
              <c:strCache>
                <c:ptCount val="1"/>
                <c:pt idx="0">
                  <c:v>muutus %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15-4923-ACA9-CC6C80347577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415-4923-ACA9-CC6C80347577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415-4923-ACA9-CC6C80347577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415-4923-ACA9-CC6C80347577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415-4923-ACA9-CC6C80347577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7415-4923-ACA9-CC6C80347577}"/>
              </c:ext>
            </c:extLst>
          </c:dPt>
          <c:dPt>
            <c:idx val="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7415-4923-ACA9-CC6C80347577}"/>
              </c:ext>
            </c:extLst>
          </c:dPt>
          <c:dPt>
            <c:idx val="7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7415-4923-ACA9-CC6C80347577}"/>
              </c:ext>
            </c:extLst>
          </c:dPt>
          <c:dPt>
            <c:idx val="8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7415-4923-ACA9-CC6C80347577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7415-4923-ACA9-CC6C80347577}"/>
              </c:ext>
            </c:extLst>
          </c:dPt>
          <c:dPt>
            <c:idx val="1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7415-4923-ACA9-CC6C80347577}"/>
              </c:ext>
            </c:extLst>
          </c:dPt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7415-4923-ACA9-CC6C80347577}"/>
              </c:ext>
            </c:extLst>
          </c:dPt>
          <c:dPt>
            <c:idx val="1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7415-4923-ACA9-CC6C80347577}"/>
              </c:ext>
            </c:extLst>
          </c:dPt>
          <c:dPt>
            <c:idx val="1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7415-4923-ACA9-CC6C80347577}"/>
              </c:ext>
            </c:extLst>
          </c:dPt>
          <c:dLbls>
            <c:dLbl>
              <c:idx val="2"/>
              <c:layout>
                <c:manualLayout>
                  <c:x val="-1.1111111111111112E-2"/>
                  <c:y val="1.74291938997820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415-4923-ACA9-CC6C803475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t-E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Leht2!$K$3:$K$17</c:f>
              <c:strCache>
                <c:ptCount val="15"/>
                <c:pt idx="0">
                  <c:v>Harju maakond</c:v>
                </c:pt>
                <c:pt idx="1">
                  <c:v>Hiiu maakond</c:v>
                </c:pt>
                <c:pt idx="2">
                  <c:v>Ida-Viru maakond</c:v>
                </c:pt>
                <c:pt idx="3">
                  <c:v>Jõgeva maakond</c:v>
                </c:pt>
                <c:pt idx="4">
                  <c:v>Järva maakond</c:v>
                </c:pt>
                <c:pt idx="5">
                  <c:v>Lääne maakond</c:v>
                </c:pt>
                <c:pt idx="6">
                  <c:v>Lääne-Viru maakond</c:v>
                </c:pt>
                <c:pt idx="7">
                  <c:v>Põlva maakond</c:v>
                </c:pt>
                <c:pt idx="8">
                  <c:v>Pärnu maakond</c:v>
                </c:pt>
                <c:pt idx="9">
                  <c:v>Rapla maakond</c:v>
                </c:pt>
                <c:pt idx="10">
                  <c:v>Saare maakond</c:v>
                </c:pt>
                <c:pt idx="11">
                  <c:v>Tartu maakond</c:v>
                </c:pt>
                <c:pt idx="12">
                  <c:v>Valga maakond</c:v>
                </c:pt>
                <c:pt idx="13">
                  <c:v>Viljandi maakond</c:v>
                </c:pt>
                <c:pt idx="14">
                  <c:v>Võru maakond</c:v>
                </c:pt>
              </c:strCache>
            </c:strRef>
          </c:cat>
          <c:val>
            <c:numRef>
              <c:f>Leht2!$L$3:$L$17</c:f>
              <c:numCache>
                <c:formatCode>0%</c:formatCode>
                <c:ptCount val="15"/>
                <c:pt idx="0">
                  <c:v>9.3722928280964957E-2</c:v>
                </c:pt>
                <c:pt idx="1">
                  <c:v>-0.21318493150684931</c:v>
                </c:pt>
                <c:pt idx="2">
                  <c:v>-0.37325587426733753</c:v>
                </c:pt>
                <c:pt idx="3">
                  <c:v>-0.20083992094861661</c:v>
                </c:pt>
                <c:pt idx="4">
                  <c:v>-0.27426067907995622</c:v>
                </c:pt>
                <c:pt idx="5">
                  <c:v>-0.20731309174012405</c:v>
                </c:pt>
                <c:pt idx="6">
                  <c:v>-0.25607158074137198</c:v>
                </c:pt>
                <c:pt idx="7">
                  <c:v>-0.23403656821378341</c:v>
                </c:pt>
                <c:pt idx="8">
                  <c:v>-0.13948215330602692</c:v>
                </c:pt>
                <c:pt idx="9">
                  <c:v>-0.16351640513552068</c:v>
                </c:pt>
                <c:pt idx="10">
                  <c:v>-9.0675791274593673E-2</c:v>
                </c:pt>
                <c:pt idx="11">
                  <c:v>-2.4947870122132856E-3</c:v>
                </c:pt>
                <c:pt idx="12">
                  <c:v>-0.33107159569489941</c:v>
                </c:pt>
                <c:pt idx="13">
                  <c:v>-0.14742297725309531</c:v>
                </c:pt>
                <c:pt idx="14">
                  <c:v>-0.1452459653898503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7415-4923-ACA9-CC6C803475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837656607"/>
        <c:axId val="837665759"/>
      </c:barChart>
      <c:catAx>
        <c:axId val="8376566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837665759"/>
        <c:crosses val="autoZero"/>
        <c:auto val="1"/>
        <c:lblAlgn val="ctr"/>
        <c:lblOffset val="100"/>
        <c:noMultiLvlLbl val="0"/>
      </c:catAx>
      <c:valAx>
        <c:axId val="837665759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t-EE"/>
          </a:p>
        </c:txPr>
        <c:crossAx val="8376566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t-E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4D4A3-D1B5-4CA0-A145-4DED892A6E97}" type="datetimeFigureOut">
              <a:rPr lang="et-EE" smtClean="0"/>
              <a:t>16.04.2022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A996DF-84FF-43A4-9643-9AE356ABF5B5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59062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A996DF-84FF-43A4-9643-9AE356ABF5B5}" type="slidenum">
              <a:rPr lang="et-EE" smtClean="0"/>
              <a:t>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26554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A996DF-84FF-43A4-9643-9AE356ABF5B5}" type="slidenum">
              <a:rPr lang="et-EE" smtClean="0"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82268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28AD-D26E-498C-B19E-0744A134F0D4}" type="datetimeFigureOut">
              <a:rPr lang="id-ID" smtClean="0"/>
              <a:t>16/04/2022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17520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64457" y="-1"/>
            <a:ext cx="4151086" cy="5936343"/>
          </a:xfrm>
          <a:custGeom>
            <a:avLst/>
            <a:gdLst>
              <a:gd name="connsiteX0" fmla="*/ 0 w 4151086"/>
              <a:gd name="connsiteY0" fmla="*/ 0 h 5936343"/>
              <a:gd name="connsiteX1" fmla="*/ 4151086 w 4151086"/>
              <a:gd name="connsiteY1" fmla="*/ 0 h 5936343"/>
              <a:gd name="connsiteX2" fmla="*/ 4151086 w 4151086"/>
              <a:gd name="connsiteY2" fmla="*/ 5936343 h 5936343"/>
              <a:gd name="connsiteX3" fmla="*/ 0 w 4151086"/>
              <a:gd name="connsiteY3" fmla="*/ 5936343 h 5936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51086" h="5936343">
                <a:moveTo>
                  <a:pt x="0" y="0"/>
                </a:moveTo>
                <a:lnTo>
                  <a:pt x="4151086" y="0"/>
                </a:lnTo>
                <a:lnTo>
                  <a:pt x="4151086" y="5936343"/>
                </a:lnTo>
                <a:lnTo>
                  <a:pt x="0" y="593634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3519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7572778" y="734097"/>
            <a:ext cx="4619223" cy="5383369"/>
          </a:xfrm>
          <a:custGeom>
            <a:avLst/>
            <a:gdLst>
              <a:gd name="connsiteX0" fmla="*/ 0 w 4619223"/>
              <a:gd name="connsiteY0" fmla="*/ 0 h 5383369"/>
              <a:gd name="connsiteX1" fmla="*/ 4619223 w 4619223"/>
              <a:gd name="connsiteY1" fmla="*/ 0 h 5383369"/>
              <a:gd name="connsiteX2" fmla="*/ 4619223 w 4619223"/>
              <a:gd name="connsiteY2" fmla="*/ 5383369 h 5383369"/>
              <a:gd name="connsiteX3" fmla="*/ 0 w 4619223"/>
              <a:gd name="connsiteY3" fmla="*/ 5383369 h 53833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19223" h="5383369">
                <a:moveTo>
                  <a:pt x="0" y="0"/>
                </a:moveTo>
                <a:lnTo>
                  <a:pt x="4619223" y="0"/>
                </a:lnTo>
                <a:lnTo>
                  <a:pt x="4619223" y="5383369"/>
                </a:lnTo>
                <a:lnTo>
                  <a:pt x="0" y="538336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46587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2" y="1"/>
            <a:ext cx="2963417" cy="3437566"/>
          </a:xfrm>
          <a:custGeom>
            <a:avLst/>
            <a:gdLst>
              <a:gd name="connsiteX0" fmla="*/ 1481708 w 2963417"/>
              <a:gd name="connsiteY0" fmla="*/ 0 h 3437566"/>
              <a:gd name="connsiteX1" fmla="*/ 2963417 w 2963417"/>
              <a:gd name="connsiteY1" fmla="*/ 740855 h 3437566"/>
              <a:gd name="connsiteX2" fmla="*/ 2963417 w 2963417"/>
              <a:gd name="connsiteY2" fmla="*/ 2696711 h 3437566"/>
              <a:gd name="connsiteX3" fmla="*/ 1481708 w 2963417"/>
              <a:gd name="connsiteY3" fmla="*/ 3437566 h 3437566"/>
              <a:gd name="connsiteX4" fmla="*/ 0 w 2963417"/>
              <a:gd name="connsiteY4" fmla="*/ 2696711 h 3437566"/>
              <a:gd name="connsiteX5" fmla="*/ 0 w 2963417"/>
              <a:gd name="connsiteY5" fmla="*/ 740855 h 3437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63417" h="3437566">
                <a:moveTo>
                  <a:pt x="1481708" y="0"/>
                </a:moveTo>
                <a:lnTo>
                  <a:pt x="2963417" y="740855"/>
                </a:lnTo>
                <a:lnTo>
                  <a:pt x="2963417" y="2696711"/>
                </a:lnTo>
                <a:lnTo>
                  <a:pt x="1481708" y="3437566"/>
                </a:lnTo>
                <a:lnTo>
                  <a:pt x="0" y="2696711"/>
                </a:lnTo>
                <a:lnTo>
                  <a:pt x="0" y="74085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-1205935" y="2980368"/>
            <a:ext cx="2963417" cy="3437566"/>
          </a:xfrm>
          <a:custGeom>
            <a:avLst/>
            <a:gdLst>
              <a:gd name="connsiteX0" fmla="*/ 1481708 w 2963417"/>
              <a:gd name="connsiteY0" fmla="*/ 0 h 3437566"/>
              <a:gd name="connsiteX1" fmla="*/ 2963417 w 2963417"/>
              <a:gd name="connsiteY1" fmla="*/ 740855 h 3437566"/>
              <a:gd name="connsiteX2" fmla="*/ 2963417 w 2963417"/>
              <a:gd name="connsiteY2" fmla="*/ 2696711 h 3437566"/>
              <a:gd name="connsiteX3" fmla="*/ 1481708 w 2963417"/>
              <a:gd name="connsiteY3" fmla="*/ 3437566 h 3437566"/>
              <a:gd name="connsiteX4" fmla="*/ 0 w 2963417"/>
              <a:gd name="connsiteY4" fmla="*/ 2696711 h 3437566"/>
              <a:gd name="connsiteX5" fmla="*/ 0 w 2963417"/>
              <a:gd name="connsiteY5" fmla="*/ 740855 h 3437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63417" h="3437566">
                <a:moveTo>
                  <a:pt x="1481708" y="0"/>
                </a:moveTo>
                <a:lnTo>
                  <a:pt x="2963417" y="740855"/>
                </a:lnTo>
                <a:lnTo>
                  <a:pt x="2963417" y="2696711"/>
                </a:lnTo>
                <a:lnTo>
                  <a:pt x="1481708" y="3437566"/>
                </a:lnTo>
                <a:lnTo>
                  <a:pt x="0" y="2696711"/>
                </a:lnTo>
                <a:lnTo>
                  <a:pt x="0" y="74085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2"/>
          </p:nvPr>
        </p:nvSpPr>
        <p:spPr>
          <a:xfrm>
            <a:off x="1857832" y="2627088"/>
            <a:ext cx="2963417" cy="3437566"/>
          </a:xfrm>
          <a:custGeom>
            <a:avLst/>
            <a:gdLst>
              <a:gd name="connsiteX0" fmla="*/ 1481708 w 2963417"/>
              <a:gd name="connsiteY0" fmla="*/ 0 h 3437566"/>
              <a:gd name="connsiteX1" fmla="*/ 2963417 w 2963417"/>
              <a:gd name="connsiteY1" fmla="*/ 740855 h 3437566"/>
              <a:gd name="connsiteX2" fmla="*/ 2963417 w 2963417"/>
              <a:gd name="connsiteY2" fmla="*/ 2696711 h 3437566"/>
              <a:gd name="connsiteX3" fmla="*/ 1481708 w 2963417"/>
              <a:gd name="connsiteY3" fmla="*/ 3437566 h 3437566"/>
              <a:gd name="connsiteX4" fmla="*/ 0 w 2963417"/>
              <a:gd name="connsiteY4" fmla="*/ 2696711 h 3437566"/>
              <a:gd name="connsiteX5" fmla="*/ 0 w 2963417"/>
              <a:gd name="connsiteY5" fmla="*/ 740855 h 3437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63417" h="3437566">
                <a:moveTo>
                  <a:pt x="1481708" y="0"/>
                </a:moveTo>
                <a:lnTo>
                  <a:pt x="2963417" y="740855"/>
                </a:lnTo>
                <a:lnTo>
                  <a:pt x="2963417" y="2696711"/>
                </a:lnTo>
                <a:lnTo>
                  <a:pt x="1481708" y="3437566"/>
                </a:lnTo>
                <a:lnTo>
                  <a:pt x="0" y="2696711"/>
                </a:lnTo>
                <a:lnTo>
                  <a:pt x="0" y="74085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142367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6125028" cy="6858000"/>
          </a:xfrm>
          <a:custGeom>
            <a:avLst/>
            <a:gdLst>
              <a:gd name="connsiteX0" fmla="*/ 0 w 6125028"/>
              <a:gd name="connsiteY0" fmla="*/ 0 h 6858000"/>
              <a:gd name="connsiteX1" fmla="*/ 6125028 w 6125028"/>
              <a:gd name="connsiteY1" fmla="*/ 0 h 6858000"/>
              <a:gd name="connsiteX2" fmla="*/ 4949371 w 6125028"/>
              <a:gd name="connsiteY2" fmla="*/ 6858000 h 6858000"/>
              <a:gd name="connsiteX3" fmla="*/ 0 w 612502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25028" h="6858000">
                <a:moveTo>
                  <a:pt x="0" y="0"/>
                </a:moveTo>
                <a:lnTo>
                  <a:pt x="6125028" y="0"/>
                </a:lnTo>
                <a:lnTo>
                  <a:pt x="4949371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5136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262743" y="2104571"/>
            <a:ext cx="3860800" cy="2438400"/>
          </a:xfrm>
          <a:custGeom>
            <a:avLst/>
            <a:gdLst>
              <a:gd name="connsiteX0" fmla="*/ 0 w 3860800"/>
              <a:gd name="connsiteY0" fmla="*/ 0 h 2438400"/>
              <a:gd name="connsiteX1" fmla="*/ 3860800 w 3860800"/>
              <a:gd name="connsiteY1" fmla="*/ 0 h 2438400"/>
              <a:gd name="connsiteX2" fmla="*/ 3860800 w 3860800"/>
              <a:gd name="connsiteY2" fmla="*/ 2438400 h 2438400"/>
              <a:gd name="connsiteX3" fmla="*/ 0 w 3860800"/>
              <a:gd name="connsiteY3" fmla="*/ 24384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60800" h="2438400">
                <a:moveTo>
                  <a:pt x="0" y="0"/>
                </a:moveTo>
                <a:lnTo>
                  <a:pt x="3860800" y="0"/>
                </a:lnTo>
                <a:lnTo>
                  <a:pt x="3860800" y="2438400"/>
                </a:lnTo>
                <a:lnTo>
                  <a:pt x="0" y="24384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9951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8374743" y="1596571"/>
            <a:ext cx="2481943" cy="3323772"/>
          </a:xfrm>
          <a:custGeom>
            <a:avLst/>
            <a:gdLst>
              <a:gd name="connsiteX0" fmla="*/ 0 w 2481943"/>
              <a:gd name="connsiteY0" fmla="*/ 0 h 3323772"/>
              <a:gd name="connsiteX1" fmla="*/ 2481943 w 2481943"/>
              <a:gd name="connsiteY1" fmla="*/ 0 h 3323772"/>
              <a:gd name="connsiteX2" fmla="*/ 2481943 w 2481943"/>
              <a:gd name="connsiteY2" fmla="*/ 3323772 h 3323772"/>
              <a:gd name="connsiteX3" fmla="*/ 0 w 2481943"/>
              <a:gd name="connsiteY3" fmla="*/ 3323772 h 3323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81943" h="3323772">
                <a:moveTo>
                  <a:pt x="0" y="0"/>
                </a:moveTo>
                <a:lnTo>
                  <a:pt x="2481943" y="0"/>
                </a:lnTo>
                <a:lnTo>
                  <a:pt x="2481943" y="3323772"/>
                </a:lnTo>
                <a:lnTo>
                  <a:pt x="0" y="332377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43712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616700" y="1155700"/>
            <a:ext cx="2628900" cy="4521200"/>
          </a:xfrm>
          <a:custGeom>
            <a:avLst/>
            <a:gdLst>
              <a:gd name="connsiteX0" fmla="*/ 0 w 2628900"/>
              <a:gd name="connsiteY0" fmla="*/ 0 h 4521200"/>
              <a:gd name="connsiteX1" fmla="*/ 2628900 w 2628900"/>
              <a:gd name="connsiteY1" fmla="*/ 0 h 4521200"/>
              <a:gd name="connsiteX2" fmla="*/ 2628900 w 2628900"/>
              <a:gd name="connsiteY2" fmla="*/ 4521200 h 4521200"/>
              <a:gd name="connsiteX3" fmla="*/ 0 w 2628900"/>
              <a:gd name="connsiteY3" fmla="*/ 4521200 h 452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28900" h="4521200">
                <a:moveTo>
                  <a:pt x="0" y="0"/>
                </a:moveTo>
                <a:lnTo>
                  <a:pt x="2628900" y="0"/>
                </a:lnTo>
                <a:lnTo>
                  <a:pt x="2628900" y="4521200"/>
                </a:lnTo>
                <a:lnTo>
                  <a:pt x="0" y="45212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863115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181100" y="1238250"/>
            <a:ext cx="2990850" cy="3943350"/>
          </a:xfrm>
          <a:custGeom>
            <a:avLst/>
            <a:gdLst>
              <a:gd name="connsiteX0" fmla="*/ 0 w 2990850"/>
              <a:gd name="connsiteY0" fmla="*/ 0 h 3943350"/>
              <a:gd name="connsiteX1" fmla="*/ 2990850 w 2990850"/>
              <a:gd name="connsiteY1" fmla="*/ 0 h 3943350"/>
              <a:gd name="connsiteX2" fmla="*/ 2990850 w 2990850"/>
              <a:gd name="connsiteY2" fmla="*/ 3943350 h 3943350"/>
              <a:gd name="connsiteX3" fmla="*/ 0 w 2990850"/>
              <a:gd name="connsiteY3" fmla="*/ 3943350 h 394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90850" h="3943350">
                <a:moveTo>
                  <a:pt x="0" y="0"/>
                </a:moveTo>
                <a:lnTo>
                  <a:pt x="2990850" y="0"/>
                </a:lnTo>
                <a:lnTo>
                  <a:pt x="2990850" y="3943350"/>
                </a:lnTo>
                <a:lnTo>
                  <a:pt x="0" y="39433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032126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231887" cy="6869392"/>
          </a:xfrm>
          <a:custGeom>
            <a:avLst/>
            <a:gdLst>
              <a:gd name="connsiteX0" fmla="*/ 0 w 4231887"/>
              <a:gd name="connsiteY0" fmla="*/ 0 h 6869392"/>
              <a:gd name="connsiteX1" fmla="*/ 4231887 w 4231887"/>
              <a:gd name="connsiteY1" fmla="*/ 0 h 6869392"/>
              <a:gd name="connsiteX2" fmla="*/ 2230434 w 4231887"/>
              <a:gd name="connsiteY2" fmla="*/ 3392293 h 6869392"/>
              <a:gd name="connsiteX3" fmla="*/ 2841047 w 4231887"/>
              <a:gd name="connsiteY3" fmla="*/ 3392293 h 6869392"/>
              <a:gd name="connsiteX4" fmla="*/ 814151 w 4231887"/>
              <a:gd name="connsiteY4" fmla="*/ 6869392 h 6869392"/>
              <a:gd name="connsiteX5" fmla="*/ 0 w 4231887"/>
              <a:gd name="connsiteY5" fmla="*/ 6869392 h 6869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31887" h="6869392">
                <a:moveTo>
                  <a:pt x="0" y="0"/>
                </a:moveTo>
                <a:lnTo>
                  <a:pt x="4231887" y="0"/>
                </a:lnTo>
                <a:lnTo>
                  <a:pt x="2230434" y="3392293"/>
                </a:lnTo>
                <a:lnTo>
                  <a:pt x="2841047" y="3392293"/>
                </a:lnTo>
                <a:lnTo>
                  <a:pt x="814151" y="6869392"/>
                </a:lnTo>
                <a:lnTo>
                  <a:pt x="0" y="686939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101825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/>
          <p:cNvSpPr>
            <a:spLocks noGrp="1"/>
          </p:cNvSpPr>
          <p:nvPr>
            <p:ph type="pic" sz="quarter" idx="10"/>
          </p:nvPr>
        </p:nvSpPr>
        <p:spPr>
          <a:xfrm flipH="1">
            <a:off x="7960113" y="0"/>
            <a:ext cx="4231887" cy="6869392"/>
          </a:xfrm>
          <a:custGeom>
            <a:avLst/>
            <a:gdLst>
              <a:gd name="connsiteX0" fmla="*/ 0 w 4231887"/>
              <a:gd name="connsiteY0" fmla="*/ 0 h 6869392"/>
              <a:gd name="connsiteX1" fmla="*/ 4231887 w 4231887"/>
              <a:gd name="connsiteY1" fmla="*/ 0 h 6869392"/>
              <a:gd name="connsiteX2" fmla="*/ 2230434 w 4231887"/>
              <a:gd name="connsiteY2" fmla="*/ 3392293 h 6869392"/>
              <a:gd name="connsiteX3" fmla="*/ 2841047 w 4231887"/>
              <a:gd name="connsiteY3" fmla="*/ 3392293 h 6869392"/>
              <a:gd name="connsiteX4" fmla="*/ 814151 w 4231887"/>
              <a:gd name="connsiteY4" fmla="*/ 6869392 h 6869392"/>
              <a:gd name="connsiteX5" fmla="*/ 0 w 4231887"/>
              <a:gd name="connsiteY5" fmla="*/ 6869392 h 6869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31887" h="6869392">
                <a:moveTo>
                  <a:pt x="0" y="0"/>
                </a:moveTo>
                <a:lnTo>
                  <a:pt x="4231887" y="0"/>
                </a:lnTo>
                <a:lnTo>
                  <a:pt x="2230434" y="3392293"/>
                </a:lnTo>
                <a:lnTo>
                  <a:pt x="2841047" y="3392293"/>
                </a:lnTo>
                <a:lnTo>
                  <a:pt x="814151" y="6869392"/>
                </a:lnTo>
                <a:lnTo>
                  <a:pt x="0" y="686939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39819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2315198" y="0"/>
            <a:ext cx="9876803" cy="6864350"/>
          </a:xfrm>
          <a:custGeom>
            <a:avLst/>
            <a:gdLst>
              <a:gd name="connsiteX0" fmla="*/ 3905250 w 9876803"/>
              <a:gd name="connsiteY0" fmla="*/ 0 h 6864350"/>
              <a:gd name="connsiteX1" fmla="*/ 9876803 w 9876803"/>
              <a:gd name="connsiteY1" fmla="*/ 0 h 6864350"/>
              <a:gd name="connsiteX2" fmla="*/ 9876803 w 9876803"/>
              <a:gd name="connsiteY2" fmla="*/ 6858000 h 6864350"/>
              <a:gd name="connsiteX3" fmla="*/ 0 w 9876803"/>
              <a:gd name="connsiteY3" fmla="*/ 6864350 h 686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876803" h="6864350">
                <a:moveTo>
                  <a:pt x="3905250" y="0"/>
                </a:moveTo>
                <a:lnTo>
                  <a:pt x="9876803" y="0"/>
                </a:lnTo>
                <a:lnTo>
                  <a:pt x="9876803" y="6858000"/>
                </a:lnTo>
                <a:lnTo>
                  <a:pt x="0" y="68643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380137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251324" y="1"/>
            <a:ext cx="7943996" cy="6858000"/>
          </a:xfrm>
          <a:custGeom>
            <a:avLst/>
            <a:gdLst>
              <a:gd name="connsiteX0" fmla="*/ 3976274 w 7943996"/>
              <a:gd name="connsiteY0" fmla="*/ 0 h 6858000"/>
              <a:gd name="connsiteX1" fmla="*/ 7943996 w 7943996"/>
              <a:gd name="connsiteY1" fmla="*/ 0 h 6858000"/>
              <a:gd name="connsiteX2" fmla="*/ 7943996 w 7943996"/>
              <a:gd name="connsiteY2" fmla="*/ 3437551 h 6858000"/>
              <a:gd name="connsiteX3" fmla="*/ 5951584 w 7943996"/>
              <a:gd name="connsiteY3" fmla="*/ 6858000 h 6858000"/>
              <a:gd name="connsiteX4" fmla="*/ 0 w 794399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43996" h="6858000">
                <a:moveTo>
                  <a:pt x="3976274" y="0"/>
                </a:moveTo>
                <a:lnTo>
                  <a:pt x="7943996" y="0"/>
                </a:lnTo>
                <a:lnTo>
                  <a:pt x="7943996" y="3437551"/>
                </a:lnTo>
                <a:lnTo>
                  <a:pt x="5951584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844352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606862" y="0"/>
            <a:ext cx="5585138" cy="6870062"/>
          </a:xfrm>
          <a:custGeom>
            <a:avLst/>
            <a:gdLst>
              <a:gd name="connsiteX0" fmla="*/ 0 w 5585138"/>
              <a:gd name="connsiteY0" fmla="*/ 0 h 6870062"/>
              <a:gd name="connsiteX1" fmla="*/ 5585138 w 5585138"/>
              <a:gd name="connsiteY1" fmla="*/ 0 h 6870062"/>
              <a:gd name="connsiteX2" fmla="*/ 5585138 w 5585138"/>
              <a:gd name="connsiteY2" fmla="*/ 6870062 h 6870062"/>
              <a:gd name="connsiteX3" fmla="*/ 3931868 w 5585138"/>
              <a:gd name="connsiteY3" fmla="*/ 6870062 h 6870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85138" h="6870062">
                <a:moveTo>
                  <a:pt x="0" y="0"/>
                </a:moveTo>
                <a:lnTo>
                  <a:pt x="5585138" y="0"/>
                </a:lnTo>
                <a:lnTo>
                  <a:pt x="5585138" y="6870062"/>
                </a:lnTo>
                <a:lnTo>
                  <a:pt x="3931868" y="687006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963519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icture Placeholder 33"/>
          <p:cNvSpPr>
            <a:spLocks noGrp="1"/>
          </p:cNvSpPr>
          <p:nvPr>
            <p:ph type="pic" sz="quarter" idx="10"/>
          </p:nvPr>
        </p:nvSpPr>
        <p:spPr>
          <a:xfrm>
            <a:off x="2621030" y="1167580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35" name="Picture Placeholder 34"/>
          <p:cNvSpPr>
            <a:spLocks noGrp="1"/>
          </p:cNvSpPr>
          <p:nvPr>
            <p:ph type="pic" sz="quarter" idx="11"/>
          </p:nvPr>
        </p:nvSpPr>
        <p:spPr>
          <a:xfrm>
            <a:off x="4385382" y="1167580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 dirty="0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12"/>
          </p:nvPr>
        </p:nvSpPr>
        <p:spPr>
          <a:xfrm>
            <a:off x="6209347" y="1167580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 dirty="0"/>
          </a:p>
        </p:txBody>
      </p:sp>
      <p:sp>
        <p:nvSpPr>
          <p:cNvPr id="37" name="Picture Placeholder 36"/>
          <p:cNvSpPr>
            <a:spLocks noGrp="1"/>
          </p:cNvSpPr>
          <p:nvPr>
            <p:ph type="pic" sz="quarter" idx="13"/>
          </p:nvPr>
        </p:nvSpPr>
        <p:spPr>
          <a:xfrm>
            <a:off x="7967828" y="1167580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 dirty="0"/>
          </a:p>
        </p:txBody>
      </p:sp>
      <p:sp>
        <p:nvSpPr>
          <p:cNvPr id="38" name="Picture Placeholder 37"/>
          <p:cNvSpPr>
            <a:spLocks noGrp="1"/>
          </p:cNvSpPr>
          <p:nvPr>
            <p:ph type="pic" sz="quarter" idx="14"/>
          </p:nvPr>
        </p:nvSpPr>
        <p:spPr>
          <a:xfrm>
            <a:off x="1745007" y="2537043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39" name="Picture Placeholder 38"/>
          <p:cNvSpPr>
            <a:spLocks noGrp="1"/>
          </p:cNvSpPr>
          <p:nvPr>
            <p:ph type="pic" sz="quarter" idx="15"/>
          </p:nvPr>
        </p:nvSpPr>
        <p:spPr>
          <a:xfrm>
            <a:off x="3534554" y="2537043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40" name="Picture Placeholder 39"/>
          <p:cNvSpPr>
            <a:spLocks noGrp="1"/>
          </p:cNvSpPr>
          <p:nvPr>
            <p:ph type="pic" sz="quarter" idx="16"/>
          </p:nvPr>
        </p:nvSpPr>
        <p:spPr>
          <a:xfrm>
            <a:off x="5325777" y="2537043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41" name="Picture Placeholder 40"/>
          <p:cNvSpPr>
            <a:spLocks noGrp="1"/>
          </p:cNvSpPr>
          <p:nvPr>
            <p:ph type="pic" sz="quarter" idx="17"/>
          </p:nvPr>
        </p:nvSpPr>
        <p:spPr>
          <a:xfrm>
            <a:off x="7103564" y="2537043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42" name="Picture Placeholder 41"/>
          <p:cNvSpPr>
            <a:spLocks noGrp="1"/>
          </p:cNvSpPr>
          <p:nvPr>
            <p:ph type="pic" sz="quarter" idx="18"/>
          </p:nvPr>
        </p:nvSpPr>
        <p:spPr>
          <a:xfrm>
            <a:off x="8894787" y="2537043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43" name="Picture Placeholder 42"/>
          <p:cNvSpPr>
            <a:spLocks noGrp="1"/>
          </p:cNvSpPr>
          <p:nvPr>
            <p:ph type="pic" sz="quarter" idx="19"/>
          </p:nvPr>
        </p:nvSpPr>
        <p:spPr>
          <a:xfrm>
            <a:off x="2610155" y="3997712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44" name="Picture Placeholder 43"/>
          <p:cNvSpPr>
            <a:spLocks noGrp="1"/>
          </p:cNvSpPr>
          <p:nvPr>
            <p:ph type="pic" sz="quarter" idx="20"/>
          </p:nvPr>
        </p:nvSpPr>
        <p:spPr>
          <a:xfrm>
            <a:off x="4387942" y="3997712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45" name="Picture Placeholder 44"/>
          <p:cNvSpPr>
            <a:spLocks noGrp="1"/>
          </p:cNvSpPr>
          <p:nvPr>
            <p:ph type="pic" sz="quarter" idx="21"/>
          </p:nvPr>
        </p:nvSpPr>
        <p:spPr>
          <a:xfrm>
            <a:off x="6222012" y="3997712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46" name="Picture Placeholder 45"/>
          <p:cNvSpPr>
            <a:spLocks noGrp="1"/>
          </p:cNvSpPr>
          <p:nvPr>
            <p:ph type="pic" sz="quarter" idx="22"/>
          </p:nvPr>
        </p:nvSpPr>
        <p:spPr>
          <a:xfrm>
            <a:off x="7985740" y="3997712"/>
            <a:ext cx="1576276" cy="1692709"/>
          </a:xfrm>
          <a:custGeom>
            <a:avLst/>
            <a:gdLst>
              <a:gd name="connsiteX0" fmla="*/ 832919 w 1576276"/>
              <a:gd name="connsiteY0" fmla="*/ 0 h 1692709"/>
              <a:gd name="connsiteX1" fmla="*/ 1576276 w 1576276"/>
              <a:gd name="connsiteY1" fmla="*/ 447807 h 1692709"/>
              <a:gd name="connsiteX2" fmla="*/ 1558364 w 1576276"/>
              <a:gd name="connsiteY2" fmla="*/ 1280727 h 1692709"/>
              <a:gd name="connsiteX3" fmla="*/ 770226 w 1576276"/>
              <a:gd name="connsiteY3" fmla="*/ 1692709 h 1692709"/>
              <a:gd name="connsiteX4" fmla="*/ 0 w 1576276"/>
              <a:gd name="connsiteY4" fmla="*/ 1244903 h 1692709"/>
              <a:gd name="connsiteX5" fmla="*/ 44781 w 1576276"/>
              <a:gd name="connsiteY5" fmla="*/ 385114 h 16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6276" h="1692709">
                <a:moveTo>
                  <a:pt x="832919" y="0"/>
                </a:moveTo>
                <a:lnTo>
                  <a:pt x="1576276" y="447807"/>
                </a:lnTo>
                <a:lnTo>
                  <a:pt x="1558364" y="1280727"/>
                </a:lnTo>
                <a:lnTo>
                  <a:pt x="770226" y="1692709"/>
                </a:lnTo>
                <a:lnTo>
                  <a:pt x="0" y="1244903"/>
                </a:lnTo>
                <a:lnTo>
                  <a:pt x="44781" y="3851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85601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267450" y="0"/>
            <a:ext cx="5924550" cy="6858000"/>
          </a:xfrm>
          <a:custGeom>
            <a:avLst/>
            <a:gdLst>
              <a:gd name="connsiteX0" fmla="*/ 2743200 w 5924550"/>
              <a:gd name="connsiteY0" fmla="*/ 0 h 6858000"/>
              <a:gd name="connsiteX1" fmla="*/ 5924550 w 5924550"/>
              <a:gd name="connsiteY1" fmla="*/ 0 h 6858000"/>
              <a:gd name="connsiteX2" fmla="*/ 5924550 w 5924550"/>
              <a:gd name="connsiteY2" fmla="*/ 6858000 h 6858000"/>
              <a:gd name="connsiteX3" fmla="*/ 0 w 592455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4550" h="6858000">
                <a:moveTo>
                  <a:pt x="2743200" y="0"/>
                </a:moveTo>
                <a:lnTo>
                  <a:pt x="5924550" y="0"/>
                </a:lnTo>
                <a:lnTo>
                  <a:pt x="5924550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499281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2409371" y="2592100"/>
            <a:ext cx="4484914" cy="2960914"/>
          </a:xfrm>
          <a:custGeom>
            <a:avLst/>
            <a:gdLst>
              <a:gd name="connsiteX0" fmla="*/ 0 w 4484914"/>
              <a:gd name="connsiteY0" fmla="*/ 0 h 2960914"/>
              <a:gd name="connsiteX1" fmla="*/ 4484914 w 4484914"/>
              <a:gd name="connsiteY1" fmla="*/ 0 h 2960914"/>
              <a:gd name="connsiteX2" fmla="*/ 4484914 w 4484914"/>
              <a:gd name="connsiteY2" fmla="*/ 2960914 h 2960914"/>
              <a:gd name="connsiteX3" fmla="*/ 0 w 4484914"/>
              <a:gd name="connsiteY3" fmla="*/ 2960914 h 2960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84914" h="2960914">
                <a:moveTo>
                  <a:pt x="0" y="0"/>
                </a:moveTo>
                <a:lnTo>
                  <a:pt x="4484914" y="0"/>
                </a:lnTo>
                <a:lnTo>
                  <a:pt x="4484914" y="2960914"/>
                </a:lnTo>
                <a:lnTo>
                  <a:pt x="0" y="29609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839382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6308875" cy="6858000"/>
          </a:xfrm>
          <a:custGeom>
            <a:avLst/>
            <a:gdLst>
              <a:gd name="connsiteX0" fmla="*/ 1635183 w 6308875"/>
              <a:gd name="connsiteY0" fmla="*/ 0 h 6858000"/>
              <a:gd name="connsiteX1" fmla="*/ 6308875 w 6308875"/>
              <a:gd name="connsiteY1" fmla="*/ 0 h 6858000"/>
              <a:gd name="connsiteX2" fmla="*/ 2513788 w 6308875"/>
              <a:gd name="connsiteY2" fmla="*/ 6858000 h 6858000"/>
              <a:gd name="connsiteX3" fmla="*/ 0 w 6308875"/>
              <a:gd name="connsiteY3" fmla="*/ 6858000 h 6858000"/>
              <a:gd name="connsiteX4" fmla="*/ 0 w 6308875"/>
              <a:gd name="connsiteY4" fmla="*/ 287987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08875" h="6858000">
                <a:moveTo>
                  <a:pt x="1635183" y="0"/>
                </a:moveTo>
                <a:lnTo>
                  <a:pt x="6308875" y="0"/>
                </a:lnTo>
                <a:lnTo>
                  <a:pt x="2513788" y="6858000"/>
                </a:lnTo>
                <a:lnTo>
                  <a:pt x="0" y="6858000"/>
                </a:lnTo>
                <a:lnTo>
                  <a:pt x="0" y="287987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010748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 flipH="1">
            <a:off x="5883125" y="0"/>
            <a:ext cx="6308875" cy="6858000"/>
          </a:xfrm>
          <a:custGeom>
            <a:avLst/>
            <a:gdLst>
              <a:gd name="connsiteX0" fmla="*/ 1635183 w 6308875"/>
              <a:gd name="connsiteY0" fmla="*/ 0 h 6858000"/>
              <a:gd name="connsiteX1" fmla="*/ 6308875 w 6308875"/>
              <a:gd name="connsiteY1" fmla="*/ 0 h 6858000"/>
              <a:gd name="connsiteX2" fmla="*/ 2513788 w 6308875"/>
              <a:gd name="connsiteY2" fmla="*/ 6858000 h 6858000"/>
              <a:gd name="connsiteX3" fmla="*/ 0 w 6308875"/>
              <a:gd name="connsiteY3" fmla="*/ 6858000 h 6858000"/>
              <a:gd name="connsiteX4" fmla="*/ 0 w 6308875"/>
              <a:gd name="connsiteY4" fmla="*/ 287987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08875" h="6858000">
                <a:moveTo>
                  <a:pt x="1635183" y="0"/>
                </a:moveTo>
                <a:lnTo>
                  <a:pt x="6308875" y="0"/>
                </a:lnTo>
                <a:lnTo>
                  <a:pt x="2513788" y="6858000"/>
                </a:lnTo>
                <a:lnTo>
                  <a:pt x="0" y="6858000"/>
                </a:lnTo>
                <a:lnTo>
                  <a:pt x="0" y="287987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323966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095037" y="2203963"/>
            <a:ext cx="6138808" cy="2604341"/>
          </a:xfrm>
          <a:custGeom>
            <a:avLst/>
            <a:gdLst>
              <a:gd name="connsiteX0" fmla="*/ 1400655 w 6138808"/>
              <a:gd name="connsiteY0" fmla="*/ 0 h 2604341"/>
              <a:gd name="connsiteX1" fmla="*/ 6138808 w 6138808"/>
              <a:gd name="connsiteY1" fmla="*/ 0 h 2604341"/>
              <a:gd name="connsiteX2" fmla="*/ 6138808 w 6138808"/>
              <a:gd name="connsiteY2" fmla="*/ 2604341 h 2604341"/>
              <a:gd name="connsiteX3" fmla="*/ 0 w 6138808"/>
              <a:gd name="connsiteY3" fmla="*/ 2604341 h 260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38808" h="2604341">
                <a:moveTo>
                  <a:pt x="1400655" y="0"/>
                </a:moveTo>
                <a:lnTo>
                  <a:pt x="6138808" y="0"/>
                </a:lnTo>
                <a:lnTo>
                  <a:pt x="6138808" y="2604341"/>
                </a:lnTo>
                <a:lnTo>
                  <a:pt x="0" y="260434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567511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532637" y="1383511"/>
            <a:ext cx="3107663" cy="1963738"/>
          </a:xfrm>
          <a:custGeom>
            <a:avLst/>
            <a:gdLst>
              <a:gd name="connsiteX0" fmla="*/ 0 w 3107663"/>
              <a:gd name="connsiteY0" fmla="*/ 0 h 1963738"/>
              <a:gd name="connsiteX1" fmla="*/ 3107663 w 3107663"/>
              <a:gd name="connsiteY1" fmla="*/ 0 h 1963738"/>
              <a:gd name="connsiteX2" fmla="*/ 3107663 w 3107663"/>
              <a:gd name="connsiteY2" fmla="*/ 1963738 h 1963738"/>
              <a:gd name="connsiteX3" fmla="*/ 0 w 3107663"/>
              <a:gd name="connsiteY3" fmla="*/ 1963738 h 1963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7663" h="1963738">
                <a:moveTo>
                  <a:pt x="0" y="0"/>
                </a:moveTo>
                <a:lnTo>
                  <a:pt x="3107663" y="0"/>
                </a:lnTo>
                <a:lnTo>
                  <a:pt x="3107663" y="1963738"/>
                </a:lnTo>
                <a:lnTo>
                  <a:pt x="0" y="196373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051509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" y="1525588"/>
            <a:ext cx="6026765" cy="3600204"/>
          </a:xfrm>
          <a:custGeom>
            <a:avLst/>
            <a:gdLst>
              <a:gd name="connsiteX0" fmla="*/ 0 w 6026765"/>
              <a:gd name="connsiteY0" fmla="*/ 0 h 3600204"/>
              <a:gd name="connsiteX1" fmla="*/ 6026765 w 6026765"/>
              <a:gd name="connsiteY1" fmla="*/ 0 h 3600204"/>
              <a:gd name="connsiteX2" fmla="*/ 3806378 w 6026765"/>
              <a:gd name="connsiteY2" fmla="*/ 3600204 h 3600204"/>
              <a:gd name="connsiteX3" fmla="*/ 0 w 6026765"/>
              <a:gd name="connsiteY3" fmla="*/ 3600204 h 3600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26765" h="3600204">
                <a:moveTo>
                  <a:pt x="0" y="0"/>
                </a:moveTo>
                <a:lnTo>
                  <a:pt x="6026765" y="0"/>
                </a:lnTo>
                <a:lnTo>
                  <a:pt x="3806378" y="3600204"/>
                </a:lnTo>
                <a:lnTo>
                  <a:pt x="0" y="360020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65594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28AD-D26E-498C-B19E-0744A134F0D4}" type="datetimeFigureOut">
              <a:rPr lang="id-ID" smtClean="0"/>
              <a:t>16/04/2022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148331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4591788" y="664029"/>
            <a:ext cx="3346530" cy="1765093"/>
          </a:xfrm>
          <a:custGeom>
            <a:avLst/>
            <a:gdLst>
              <a:gd name="connsiteX0" fmla="*/ 0 w 3346530"/>
              <a:gd name="connsiteY0" fmla="*/ 0 h 1765093"/>
              <a:gd name="connsiteX1" fmla="*/ 3346530 w 3346530"/>
              <a:gd name="connsiteY1" fmla="*/ 0 h 1765093"/>
              <a:gd name="connsiteX2" fmla="*/ 3346530 w 3346530"/>
              <a:gd name="connsiteY2" fmla="*/ 1765093 h 1765093"/>
              <a:gd name="connsiteX3" fmla="*/ 0 w 3346530"/>
              <a:gd name="connsiteY3" fmla="*/ 1765093 h 176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6530" h="1765093">
                <a:moveTo>
                  <a:pt x="0" y="0"/>
                </a:moveTo>
                <a:lnTo>
                  <a:pt x="3346530" y="0"/>
                </a:lnTo>
                <a:lnTo>
                  <a:pt x="3346530" y="1765093"/>
                </a:lnTo>
                <a:lnTo>
                  <a:pt x="0" y="176509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1"/>
          </p:nvPr>
        </p:nvSpPr>
        <p:spPr>
          <a:xfrm>
            <a:off x="1173841" y="2520945"/>
            <a:ext cx="3346530" cy="1765093"/>
          </a:xfrm>
          <a:custGeom>
            <a:avLst/>
            <a:gdLst>
              <a:gd name="connsiteX0" fmla="*/ 0 w 3346530"/>
              <a:gd name="connsiteY0" fmla="*/ 0 h 1765093"/>
              <a:gd name="connsiteX1" fmla="*/ 3346530 w 3346530"/>
              <a:gd name="connsiteY1" fmla="*/ 0 h 1765093"/>
              <a:gd name="connsiteX2" fmla="*/ 3346530 w 3346530"/>
              <a:gd name="connsiteY2" fmla="*/ 1765093 h 1765093"/>
              <a:gd name="connsiteX3" fmla="*/ 0 w 3346530"/>
              <a:gd name="connsiteY3" fmla="*/ 1765093 h 176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6530" h="1765093">
                <a:moveTo>
                  <a:pt x="0" y="0"/>
                </a:moveTo>
                <a:lnTo>
                  <a:pt x="3346530" y="0"/>
                </a:lnTo>
                <a:lnTo>
                  <a:pt x="3346530" y="1765093"/>
                </a:lnTo>
                <a:lnTo>
                  <a:pt x="0" y="176509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2"/>
          </p:nvPr>
        </p:nvSpPr>
        <p:spPr>
          <a:xfrm>
            <a:off x="8009740" y="2520945"/>
            <a:ext cx="3346530" cy="1765093"/>
          </a:xfrm>
          <a:custGeom>
            <a:avLst/>
            <a:gdLst>
              <a:gd name="connsiteX0" fmla="*/ 0 w 3346530"/>
              <a:gd name="connsiteY0" fmla="*/ 0 h 1765093"/>
              <a:gd name="connsiteX1" fmla="*/ 3346530 w 3346530"/>
              <a:gd name="connsiteY1" fmla="*/ 0 h 1765093"/>
              <a:gd name="connsiteX2" fmla="*/ 3346530 w 3346530"/>
              <a:gd name="connsiteY2" fmla="*/ 1765093 h 1765093"/>
              <a:gd name="connsiteX3" fmla="*/ 0 w 3346530"/>
              <a:gd name="connsiteY3" fmla="*/ 1765093 h 176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6530" h="1765093">
                <a:moveTo>
                  <a:pt x="0" y="0"/>
                </a:moveTo>
                <a:lnTo>
                  <a:pt x="3346530" y="0"/>
                </a:lnTo>
                <a:lnTo>
                  <a:pt x="3346530" y="1765093"/>
                </a:lnTo>
                <a:lnTo>
                  <a:pt x="0" y="176509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3"/>
          </p:nvPr>
        </p:nvSpPr>
        <p:spPr>
          <a:xfrm>
            <a:off x="4591788" y="4403931"/>
            <a:ext cx="3346530" cy="1765093"/>
          </a:xfrm>
          <a:custGeom>
            <a:avLst/>
            <a:gdLst>
              <a:gd name="connsiteX0" fmla="*/ 0 w 3346530"/>
              <a:gd name="connsiteY0" fmla="*/ 0 h 1765093"/>
              <a:gd name="connsiteX1" fmla="*/ 3346530 w 3346530"/>
              <a:gd name="connsiteY1" fmla="*/ 0 h 1765093"/>
              <a:gd name="connsiteX2" fmla="*/ 3346530 w 3346530"/>
              <a:gd name="connsiteY2" fmla="*/ 1765093 h 1765093"/>
              <a:gd name="connsiteX3" fmla="*/ 0 w 3346530"/>
              <a:gd name="connsiteY3" fmla="*/ 1765093 h 1765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6530" h="1765093">
                <a:moveTo>
                  <a:pt x="0" y="0"/>
                </a:moveTo>
                <a:lnTo>
                  <a:pt x="3346530" y="0"/>
                </a:lnTo>
                <a:lnTo>
                  <a:pt x="3346530" y="1765093"/>
                </a:lnTo>
                <a:lnTo>
                  <a:pt x="0" y="176509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82853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6319149" cy="6857992"/>
          </a:xfrm>
          <a:custGeom>
            <a:avLst/>
            <a:gdLst>
              <a:gd name="connsiteX0" fmla="*/ 1653266 w 6319149"/>
              <a:gd name="connsiteY0" fmla="*/ 0 h 6857992"/>
              <a:gd name="connsiteX1" fmla="*/ 6319149 w 6319149"/>
              <a:gd name="connsiteY1" fmla="*/ 0 h 6857992"/>
              <a:gd name="connsiteX2" fmla="*/ 2437037 w 6319149"/>
              <a:gd name="connsiteY2" fmla="*/ 6857992 h 6857992"/>
              <a:gd name="connsiteX3" fmla="*/ 0 w 6319149"/>
              <a:gd name="connsiteY3" fmla="*/ 6857992 h 6857992"/>
              <a:gd name="connsiteX4" fmla="*/ 0 w 6319149"/>
              <a:gd name="connsiteY4" fmla="*/ 2816676 h 6857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19149" h="6857992">
                <a:moveTo>
                  <a:pt x="1653266" y="0"/>
                </a:moveTo>
                <a:lnTo>
                  <a:pt x="6319149" y="0"/>
                </a:lnTo>
                <a:lnTo>
                  <a:pt x="2437037" y="6857992"/>
                </a:lnTo>
                <a:lnTo>
                  <a:pt x="0" y="6857992"/>
                </a:lnTo>
                <a:lnTo>
                  <a:pt x="0" y="281667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3316321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162001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6132152" y="-7543"/>
            <a:ext cx="6059848" cy="6865543"/>
          </a:xfrm>
          <a:custGeom>
            <a:avLst/>
            <a:gdLst>
              <a:gd name="connsiteX0" fmla="*/ 3848475 w 6059848"/>
              <a:gd name="connsiteY0" fmla="*/ 0 h 6865543"/>
              <a:gd name="connsiteX1" fmla="*/ 6059848 w 6059848"/>
              <a:gd name="connsiteY1" fmla="*/ 0 h 6865543"/>
              <a:gd name="connsiteX2" fmla="*/ 6059848 w 6059848"/>
              <a:gd name="connsiteY2" fmla="*/ 6865543 h 6865543"/>
              <a:gd name="connsiteX3" fmla="*/ 0 w 6059848"/>
              <a:gd name="connsiteY3" fmla="*/ 6865543 h 6865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59848" h="6865543">
                <a:moveTo>
                  <a:pt x="3848475" y="0"/>
                </a:moveTo>
                <a:lnTo>
                  <a:pt x="6059848" y="0"/>
                </a:lnTo>
                <a:lnTo>
                  <a:pt x="6059848" y="6865543"/>
                </a:lnTo>
                <a:lnTo>
                  <a:pt x="0" y="686554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3288878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433272" cy="5944172"/>
          </a:xfrm>
          <a:custGeom>
            <a:avLst/>
            <a:gdLst>
              <a:gd name="connsiteX0" fmla="*/ 0 w 3433272"/>
              <a:gd name="connsiteY0" fmla="*/ 0 h 5944172"/>
              <a:gd name="connsiteX1" fmla="*/ 3433272 w 3433272"/>
              <a:gd name="connsiteY1" fmla="*/ 0 h 5944172"/>
              <a:gd name="connsiteX2" fmla="*/ 0 w 3433272"/>
              <a:gd name="connsiteY2" fmla="*/ 5944172 h 5944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33272" h="5944172">
                <a:moveTo>
                  <a:pt x="0" y="0"/>
                </a:moveTo>
                <a:lnTo>
                  <a:pt x="3433272" y="0"/>
                </a:lnTo>
                <a:lnTo>
                  <a:pt x="0" y="594417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7358743" y="1376112"/>
            <a:ext cx="3797053" cy="2373155"/>
          </a:xfrm>
          <a:custGeom>
            <a:avLst/>
            <a:gdLst>
              <a:gd name="connsiteX0" fmla="*/ 0 w 3797053"/>
              <a:gd name="connsiteY0" fmla="*/ 0 h 2373155"/>
              <a:gd name="connsiteX1" fmla="*/ 3797053 w 3797053"/>
              <a:gd name="connsiteY1" fmla="*/ 0 h 2373155"/>
              <a:gd name="connsiteX2" fmla="*/ 3797053 w 3797053"/>
              <a:gd name="connsiteY2" fmla="*/ 2373155 h 2373155"/>
              <a:gd name="connsiteX3" fmla="*/ 0 w 3797053"/>
              <a:gd name="connsiteY3" fmla="*/ 2373155 h 2373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97053" h="2373155">
                <a:moveTo>
                  <a:pt x="0" y="0"/>
                </a:moveTo>
                <a:lnTo>
                  <a:pt x="3797053" y="0"/>
                </a:lnTo>
                <a:lnTo>
                  <a:pt x="3797053" y="2373155"/>
                </a:lnTo>
                <a:lnTo>
                  <a:pt x="0" y="237315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905328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28AD-D26E-498C-B19E-0744A134F0D4}" type="datetimeFigureOut">
              <a:rPr lang="id-ID" smtClean="0"/>
              <a:t>16/04/2022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361135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28AD-D26E-498C-B19E-0744A134F0D4}" type="datetimeFigureOut">
              <a:rPr lang="id-ID" smtClean="0"/>
              <a:t>16/04/2022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070274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28AD-D26E-498C-B19E-0744A134F0D4}" type="datetimeFigureOut">
              <a:rPr lang="id-ID" smtClean="0"/>
              <a:t>16/04/2022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0993906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28AD-D26E-498C-B19E-0744A134F0D4}" type="datetimeFigureOut">
              <a:rPr lang="id-ID" smtClean="0"/>
              <a:t>16/04/2022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040677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229101" y="1"/>
            <a:ext cx="7962900" cy="6857999"/>
          </a:xfrm>
          <a:custGeom>
            <a:avLst/>
            <a:gdLst>
              <a:gd name="connsiteX0" fmla="*/ 6621151 w 7962900"/>
              <a:gd name="connsiteY0" fmla="*/ 0 h 6857999"/>
              <a:gd name="connsiteX1" fmla="*/ 7962900 w 7962900"/>
              <a:gd name="connsiteY1" fmla="*/ 0 h 6857999"/>
              <a:gd name="connsiteX2" fmla="*/ 7962900 w 7962900"/>
              <a:gd name="connsiteY2" fmla="*/ 6857999 h 6857999"/>
              <a:gd name="connsiteX3" fmla="*/ 0 w 7962900"/>
              <a:gd name="connsiteY3" fmla="*/ 6857999 h 6857999"/>
              <a:gd name="connsiteX4" fmla="*/ 3932080 w 7962900"/>
              <a:gd name="connsiteY4" fmla="*/ 6172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62900" h="6857999">
                <a:moveTo>
                  <a:pt x="6621151" y="0"/>
                </a:moveTo>
                <a:lnTo>
                  <a:pt x="7962900" y="0"/>
                </a:lnTo>
                <a:lnTo>
                  <a:pt x="7962900" y="6857999"/>
                </a:lnTo>
                <a:lnTo>
                  <a:pt x="0" y="6857999"/>
                </a:lnTo>
                <a:lnTo>
                  <a:pt x="3932080" y="617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39784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28AD-D26E-498C-B19E-0744A134F0D4}" type="datetimeFigureOut">
              <a:rPr lang="id-ID" smtClean="0"/>
              <a:t>16/04/2022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59271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437694F-AFD5-4FC6-9838-68DFE2459CD8}"/>
              </a:ext>
            </a:extLst>
          </p:cNvPr>
          <p:cNvSpPr txBox="1"/>
          <p:nvPr userDrawn="1"/>
        </p:nvSpPr>
        <p:spPr>
          <a:xfrm rot="10800000" flipV="1">
            <a:off x="11443200" y="171152"/>
            <a:ext cx="6587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60E2A6B-A809-4840-BF14-8648BC0BDF87}" type="slidenum">
              <a:rPr lang="id-ID" sz="1600" i="0" smtClean="0">
                <a:solidFill>
                  <a:schemeClr val="bg1">
                    <a:lumMod val="50000"/>
                  </a:schemeClr>
                </a:solidFill>
                <a:latin typeface="+mj-lt"/>
                <a:ea typeface="Roboto Condensed" panose="02000000000000000000" pitchFamily="2" charset="0"/>
                <a:cs typeface="Segoe UI" panose="020B0502040204020203" pitchFamily="34" charset="0"/>
              </a:rPr>
              <a:pPr algn="ctr"/>
              <a:t>‹#›</a:t>
            </a:fld>
            <a:endParaRPr lang="id-ID" sz="1600" i="0" dirty="0">
              <a:solidFill>
                <a:schemeClr val="bg1">
                  <a:lumMod val="50000"/>
                </a:schemeClr>
              </a:solidFill>
              <a:latin typeface="+mj-lt"/>
              <a:ea typeface="Roboto Condensed" panose="02000000000000000000" pitchFamily="2" charset="0"/>
              <a:cs typeface="Segoe UI" panose="020B0502040204020203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1595006-AEC9-4090-90A8-BC671341F9DA}"/>
              </a:ext>
            </a:extLst>
          </p:cNvPr>
          <p:cNvGrpSpPr/>
          <p:nvPr userDrawn="1"/>
        </p:nvGrpSpPr>
        <p:grpSpPr>
          <a:xfrm>
            <a:off x="10071124" y="6463714"/>
            <a:ext cx="1819613" cy="261610"/>
            <a:chOff x="361913" y="6408848"/>
            <a:chExt cx="1819613" cy="261610"/>
          </a:xfrm>
        </p:grpSpPr>
        <p:sp>
          <p:nvSpPr>
            <p:cNvPr id="4" name="Freeform 62">
              <a:extLst>
                <a:ext uri="{FF2B5EF4-FFF2-40B4-BE49-F238E27FC236}">
                  <a16:creationId xmlns:a16="http://schemas.microsoft.com/office/drawing/2014/main" id="{5C06B817-DC26-4880-BAF4-93865440771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61913" y="6479934"/>
              <a:ext cx="121482" cy="119439"/>
            </a:xfrm>
            <a:custGeom>
              <a:avLst/>
              <a:gdLst>
                <a:gd name="T0" fmla="*/ 92739 w 55"/>
                <a:gd name="T1" fmla="*/ 185737 h 54"/>
                <a:gd name="T2" fmla="*/ 0 w 55"/>
                <a:gd name="T3" fmla="*/ 92869 h 54"/>
                <a:gd name="T4" fmla="*/ 92739 w 55"/>
                <a:gd name="T5" fmla="*/ 0 h 54"/>
                <a:gd name="T6" fmla="*/ 188913 w 55"/>
                <a:gd name="T7" fmla="*/ 92869 h 54"/>
                <a:gd name="T8" fmla="*/ 92739 w 55"/>
                <a:gd name="T9" fmla="*/ 185737 h 54"/>
                <a:gd name="T10" fmla="*/ 13739 w 55"/>
                <a:gd name="T11" fmla="*/ 92869 h 54"/>
                <a:gd name="T12" fmla="*/ 92739 w 55"/>
                <a:gd name="T13" fmla="*/ 171979 h 54"/>
                <a:gd name="T14" fmla="*/ 171739 w 55"/>
                <a:gd name="T15" fmla="*/ 92869 h 54"/>
                <a:gd name="T16" fmla="*/ 92739 w 55"/>
                <a:gd name="T17" fmla="*/ 13758 h 54"/>
                <a:gd name="T18" fmla="*/ 13739 w 55"/>
                <a:gd name="T19" fmla="*/ 92869 h 54"/>
                <a:gd name="T20" fmla="*/ 140826 w 55"/>
                <a:gd name="T21" fmla="*/ 127264 h 54"/>
                <a:gd name="T22" fmla="*/ 96174 w 55"/>
                <a:gd name="T23" fmla="*/ 151341 h 54"/>
                <a:gd name="T24" fmla="*/ 37783 w 55"/>
                <a:gd name="T25" fmla="*/ 92869 h 54"/>
                <a:gd name="T26" fmla="*/ 96174 w 55"/>
                <a:gd name="T27" fmla="*/ 34396 h 54"/>
                <a:gd name="T28" fmla="*/ 137391 w 55"/>
                <a:gd name="T29" fmla="*/ 58473 h 54"/>
                <a:gd name="T30" fmla="*/ 137391 w 55"/>
                <a:gd name="T31" fmla="*/ 72231 h 54"/>
                <a:gd name="T32" fmla="*/ 137391 w 55"/>
                <a:gd name="T33" fmla="*/ 72231 h 54"/>
                <a:gd name="T34" fmla="*/ 123652 w 55"/>
                <a:gd name="T35" fmla="*/ 72231 h 54"/>
                <a:gd name="T36" fmla="*/ 120217 w 55"/>
                <a:gd name="T37" fmla="*/ 72231 h 54"/>
                <a:gd name="T38" fmla="*/ 120217 w 55"/>
                <a:gd name="T39" fmla="*/ 61912 h 54"/>
                <a:gd name="T40" fmla="*/ 96174 w 55"/>
                <a:gd name="T41" fmla="*/ 51594 h 54"/>
                <a:gd name="T42" fmla="*/ 54957 w 55"/>
                <a:gd name="T43" fmla="*/ 92869 h 54"/>
                <a:gd name="T44" fmla="*/ 96174 w 55"/>
                <a:gd name="T45" fmla="*/ 134143 h 54"/>
                <a:gd name="T46" fmla="*/ 120217 w 55"/>
                <a:gd name="T47" fmla="*/ 123825 h 54"/>
                <a:gd name="T48" fmla="*/ 120217 w 55"/>
                <a:gd name="T49" fmla="*/ 113506 h 54"/>
                <a:gd name="T50" fmla="*/ 123652 w 55"/>
                <a:gd name="T51" fmla="*/ 113506 h 54"/>
                <a:gd name="T52" fmla="*/ 137391 w 55"/>
                <a:gd name="T53" fmla="*/ 113506 h 54"/>
                <a:gd name="T54" fmla="*/ 140826 w 55"/>
                <a:gd name="T55" fmla="*/ 113506 h 54"/>
                <a:gd name="T56" fmla="*/ 140826 w 55"/>
                <a:gd name="T57" fmla="*/ 127264 h 54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5" h="54">
                  <a:moveTo>
                    <a:pt x="27" y="54"/>
                  </a:moveTo>
                  <a:cubicBezTo>
                    <a:pt x="12" y="54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5" y="12"/>
                    <a:pt x="55" y="27"/>
                  </a:cubicBezTo>
                  <a:cubicBezTo>
                    <a:pt x="55" y="42"/>
                    <a:pt x="42" y="54"/>
                    <a:pt x="27" y="54"/>
                  </a:cubicBezTo>
                  <a:close/>
                  <a:moveTo>
                    <a:pt x="4" y="27"/>
                  </a:moveTo>
                  <a:cubicBezTo>
                    <a:pt x="4" y="40"/>
                    <a:pt x="15" y="50"/>
                    <a:pt x="27" y="50"/>
                  </a:cubicBezTo>
                  <a:cubicBezTo>
                    <a:pt x="40" y="50"/>
                    <a:pt x="50" y="40"/>
                    <a:pt x="50" y="27"/>
                  </a:cubicBezTo>
                  <a:cubicBezTo>
                    <a:pt x="50" y="14"/>
                    <a:pt x="40" y="4"/>
                    <a:pt x="27" y="4"/>
                  </a:cubicBezTo>
                  <a:cubicBezTo>
                    <a:pt x="15" y="4"/>
                    <a:pt x="4" y="14"/>
                    <a:pt x="4" y="27"/>
                  </a:cubicBezTo>
                  <a:close/>
                  <a:moveTo>
                    <a:pt x="41" y="37"/>
                  </a:moveTo>
                  <a:cubicBezTo>
                    <a:pt x="41" y="42"/>
                    <a:pt x="33" y="44"/>
                    <a:pt x="28" y="44"/>
                  </a:cubicBezTo>
                  <a:cubicBezTo>
                    <a:pt x="18" y="44"/>
                    <a:pt x="11" y="37"/>
                    <a:pt x="11" y="27"/>
                  </a:cubicBezTo>
                  <a:cubicBezTo>
                    <a:pt x="11" y="17"/>
                    <a:pt x="18" y="10"/>
                    <a:pt x="28" y="10"/>
                  </a:cubicBezTo>
                  <a:cubicBezTo>
                    <a:pt x="31" y="10"/>
                    <a:pt x="40" y="11"/>
                    <a:pt x="40" y="17"/>
                  </a:cubicBezTo>
                  <a:cubicBezTo>
                    <a:pt x="40" y="21"/>
                    <a:pt x="40" y="21"/>
                    <a:pt x="40" y="21"/>
                  </a:cubicBezTo>
                  <a:cubicBezTo>
                    <a:pt x="40" y="21"/>
                    <a:pt x="40" y="21"/>
                    <a:pt x="40" y="21"/>
                  </a:cubicBezTo>
                  <a:cubicBezTo>
                    <a:pt x="36" y="21"/>
                    <a:pt x="36" y="21"/>
                    <a:pt x="36" y="21"/>
                  </a:cubicBezTo>
                  <a:cubicBezTo>
                    <a:pt x="35" y="21"/>
                    <a:pt x="35" y="21"/>
                    <a:pt x="35" y="21"/>
                  </a:cubicBezTo>
                  <a:cubicBezTo>
                    <a:pt x="35" y="18"/>
                    <a:pt x="35" y="18"/>
                    <a:pt x="35" y="18"/>
                  </a:cubicBezTo>
                  <a:cubicBezTo>
                    <a:pt x="35" y="16"/>
                    <a:pt x="31" y="15"/>
                    <a:pt x="28" y="15"/>
                  </a:cubicBezTo>
                  <a:cubicBezTo>
                    <a:pt x="21" y="15"/>
                    <a:pt x="16" y="20"/>
                    <a:pt x="16" y="27"/>
                  </a:cubicBezTo>
                  <a:cubicBezTo>
                    <a:pt x="16" y="34"/>
                    <a:pt x="21" y="39"/>
                    <a:pt x="28" y="39"/>
                  </a:cubicBezTo>
                  <a:cubicBezTo>
                    <a:pt x="31" y="39"/>
                    <a:pt x="35" y="38"/>
                    <a:pt x="35" y="36"/>
                  </a:cubicBezTo>
                  <a:cubicBezTo>
                    <a:pt x="35" y="33"/>
                    <a:pt x="35" y="33"/>
                    <a:pt x="35" y="33"/>
                  </a:cubicBezTo>
                  <a:cubicBezTo>
                    <a:pt x="35" y="33"/>
                    <a:pt x="36" y="33"/>
                    <a:pt x="36" y="33"/>
                  </a:cubicBezTo>
                  <a:cubicBezTo>
                    <a:pt x="40" y="33"/>
                    <a:pt x="40" y="33"/>
                    <a:pt x="40" y="33"/>
                  </a:cubicBezTo>
                  <a:cubicBezTo>
                    <a:pt x="41" y="33"/>
                    <a:pt x="41" y="33"/>
                    <a:pt x="41" y="33"/>
                  </a:cubicBezTo>
                  <a:lnTo>
                    <a:pt x="41" y="37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4DD26DE-149B-4657-840E-66B3CCB21757}"/>
                </a:ext>
              </a:extLst>
            </p:cNvPr>
            <p:cNvSpPr txBox="1"/>
            <p:nvPr/>
          </p:nvSpPr>
          <p:spPr>
            <a:xfrm>
              <a:off x="435535" y="6408848"/>
              <a:ext cx="1745991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0" dirty="0">
                  <a:solidFill>
                    <a:schemeClr val="bg1">
                      <a:lumMod val="50000"/>
                    </a:schemeClr>
                  </a:solidFill>
                  <a:cs typeface="Segoe UI" panose="020B0502040204020203" pitchFamily="34" charset="0"/>
                </a:rPr>
                <a:t>2018 All Rights Reserved</a:t>
              </a:r>
              <a:endParaRPr lang="id-ID" sz="1100" b="0" dirty="0">
                <a:solidFill>
                  <a:schemeClr val="bg1">
                    <a:lumMod val="50000"/>
                  </a:schemeClr>
                </a:solidFill>
                <a:cs typeface="Segoe UI" panose="020B0502040204020203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28E377F-73C6-4C95-8DE5-2AAC5F9B321E}"/>
              </a:ext>
            </a:extLst>
          </p:cNvPr>
          <p:cNvGrpSpPr/>
          <p:nvPr userDrawn="1"/>
        </p:nvGrpSpPr>
        <p:grpSpPr>
          <a:xfrm rot="5400000">
            <a:off x="11675183" y="651894"/>
            <a:ext cx="194792" cy="70989"/>
            <a:chOff x="384609" y="288810"/>
            <a:chExt cx="283286" cy="103239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92E760D1-80E8-429B-A226-5F185C2A35AC}"/>
                </a:ext>
              </a:extLst>
            </p:cNvPr>
            <p:cNvSpPr/>
            <p:nvPr/>
          </p:nvSpPr>
          <p:spPr>
            <a:xfrm>
              <a:off x="384609" y="288810"/>
              <a:ext cx="103239" cy="103239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3CEB70B-3CCA-4851-907B-7B7B6AF23F3E}"/>
                </a:ext>
              </a:extLst>
            </p:cNvPr>
            <p:cNvSpPr/>
            <p:nvPr/>
          </p:nvSpPr>
          <p:spPr>
            <a:xfrm>
              <a:off x="564656" y="288810"/>
              <a:ext cx="103239" cy="103239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ED69F07-8935-4A3D-B304-DC76BA876687}"/>
              </a:ext>
            </a:extLst>
          </p:cNvPr>
          <p:cNvGrpSpPr/>
          <p:nvPr userDrawn="1"/>
        </p:nvGrpSpPr>
        <p:grpSpPr>
          <a:xfrm>
            <a:off x="284356" y="300486"/>
            <a:ext cx="469009" cy="444795"/>
            <a:chOff x="1636700" y="2361281"/>
            <a:chExt cx="2251688" cy="2135438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F984DCD8-124D-4208-985A-7091F503D565}"/>
                </a:ext>
              </a:extLst>
            </p:cNvPr>
            <p:cNvSpPr/>
            <p:nvPr/>
          </p:nvSpPr>
          <p:spPr>
            <a:xfrm>
              <a:off x="1932306" y="3264905"/>
              <a:ext cx="328190" cy="328190"/>
            </a:xfrm>
            <a:prstGeom prst="ellipse">
              <a:avLst/>
            </a:prstGeom>
            <a:solidFill>
              <a:schemeClr val="bg1">
                <a:lumMod val="8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lvl="0"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10BC05B-52DC-44B1-92D9-4CBD8AFA26AA}"/>
                </a:ext>
              </a:extLst>
            </p:cNvPr>
            <p:cNvSpPr/>
            <p:nvPr/>
          </p:nvSpPr>
          <p:spPr>
            <a:xfrm>
              <a:off x="2380311" y="2361281"/>
              <a:ext cx="1508077" cy="2135438"/>
            </a:xfrm>
            <a:custGeom>
              <a:avLst/>
              <a:gdLst/>
              <a:ahLst/>
              <a:cxnLst/>
              <a:rect l="l" t="t" r="r" b="b"/>
              <a:pathLst>
                <a:path w="419100" h="593446">
                  <a:moveTo>
                    <a:pt x="212065" y="0"/>
                  </a:moveTo>
                  <a:cubicBezTo>
                    <a:pt x="275209" y="0"/>
                    <a:pt x="325501" y="16764"/>
                    <a:pt x="362941" y="50292"/>
                  </a:cubicBezTo>
                  <a:cubicBezTo>
                    <a:pt x="400380" y="83820"/>
                    <a:pt x="419100" y="131039"/>
                    <a:pt x="419100" y="191948"/>
                  </a:cubicBezTo>
                  <a:lnTo>
                    <a:pt x="419100" y="197815"/>
                  </a:lnTo>
                  <a:lnTo>
                    <a:pt x="309296" y="197815"/>
                  </a:lnTo>
                  <a:lnTo>
                    <a:pt x="309296" y="192786"/>
                  </a:lnTo>
                  <a:cubicBezTo>
                    <a:pt x="309296" y="163170"/>
                    <a:pt x="300774" y="139700"/>
                    <a:pt x="283731" y="122377"/>
                  </a:cubicBezTo>
                  <a:cubicBezTo>
                    <a:pt x="266687" y="105054"/>
                    <a:pt x="242519" y="96393"/>
                    <a:pt x="211227" y="96393"/>
                  </a:cubicBezTo>
                  <a:cubicBezTo>
                    <a:pt x="176022" y="96393"/>
                    <a:pt x="150457" y="107290"/>
                    <a:pt x="134531" y="129083"/>
                  </a:cubicBezTo>
                  <a:cubicBezTo>
                    <a:pt x="118605" y="150876"/>
                    <a:pt x="110643" y="186639"/>
                    <a:pt x="110643" y="236372"/>
                  </a:cubicBezTo>
                  <a:lnTo>
                    <a:pt x="110643" y="361264"/>
                  </a:lnTo>
                  <a:cubicBezTo>
                    <a:pt x="110643" y="408203"/>
                    <a:pt x="118885" y="442290"/>
                    <a:pt x="135369" y="463525"/>
                  </a:cubicBezTo>
                  <a:cubicBezTo>
                    <a:pt x="151854" y="484759"/>
                    <a:pt x="177699" y="495376"/>
                    <a:pt x="212903" y="495376"/>
                  </a:cubicBezTo>
                  <a:cubicBezTo>
                    <a:pt x="244196" y="495376"/>
                    <a:pt x="268085" y="486994"/>
                    <a:pt x="284569" y="470230"/>
                  </a:cubicBezTo>
                  <a:cubicBezTo>
                    <a:pt x="301054" y="453466"/>
                    <a:pt x="309296" y="430555"/>
                    <a:pt x="309296" y="401498"/>
                  </a:cubicBezTo>
                  <a:lnTo>
                    <a:pt x="309296" y="394792"/>
                  </a:lnTo>
                  <a:lnTo>
                    <a:pt x="417424" y="394792"/>
                  </a:lnTo>
                  <a:lnTo>
                    <a:pt x="417424" y="400660"/>
                  </a:lnTo>
                  <a:cubicBezTo>
                    <a:pt x="417424" y="462687"/>
                    <a:pt x="398983" y="510324"/>
                    <a:pt x="362103" y="543573"/>
                  </a:cubicBezTo>
                  <a:cubicBezTo>
                    <a:pt x="325222" y="576821"/>
                    <a:pt x="274650" y="593446"/>
                    <a:pt x="210388" y="593446"/>
                  </a:cubicBezTo>
                  <a:cubicBezTo>
                    <a:pt x="70130" y="593446"/>
                    <a:pt x="0" y="516611"/>
                    <a:pt x="0" y="362941"/>
                  </a:cubicBezTo>
                  <a:lnTo>
                    <a:pt x="0" y="230505"/>
                  </a:lnTo>
                  <a:cubicBezTo>
                    <a:pt x="0" y="76835"/>
                    <a:pt x="70688" y="0"/>
                    <a:pt x="212065" y="0"/>
                  </a:cubicBezTo>
                  <a:close/>
                </a:path>
              </a:pathLst>
            </a:custGeom>
            <a:solidFill>
              <a:schemeClr val="bg1">
                <a:lumMod val="8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lvl="0"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BB6F67CB-B396-4B5A-B6E9-39F4DE2C709D}"/>
                </a:ext>
              </a:extLst>
            </p:cNvPr>
            <p:cNvSpPr/>
            <p:nvPr/>
          </p:nvSpPr>
          <p:spPr>
            <a:xfrm>
              <a:off x="1636700" y="3330594"/>
              <a:ext cx="196812" cy="196812"/>
            </a:xfrm>
            <a:prstGeom prst="ellipse">
              <a:avLst/>
            </a:prstGeom>
            <a:solidFill>
              <a:schemeClr val="bg1">
                <a:lumMod val="8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lvl="0" algn="ctr"/>
              <a:endParaRPr lang="en-US" dirty="0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406D7751-AC09-2647-8BC6-25E585FBF5C4}"/>
              </a:ext>
            </a:extLst>
          </p:cNvPr>
          <p:cNvSpPr/>
          <p:nvPr userDrawn="1"/>
        </p:nvSpPr>
        <p:spPr>
          <a:xfrm>
            <a:off x="5648632" y="0"/>
            <a:ext cx="6543368" cy="6858000"/>
          </a:xfrm>
          <a:prstGeom prst="rect">
            <a:avLst/>
          </a:prstGeom>
          <a:solidFill>
            <a:srgbClr val="002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460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28AD-D26E-498C-B19E-0744A134F0D4}" type="datetimeFigureOut">
              <a:rPr lang="id-ID" smtClean="0"/>
              <a:t>16/04/2022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90328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28AD-D26E-498C-B19E-0744A134F0D4}" type="datetimeFigureOut">
              <a:rPr lang="id-ID" smtClean="0"/>
              <a:t>16/04/2022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47768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28AD-D26E-498C-B19E-0744A134F0D4}" type="datetimeFigureOut">
              <a:rPr lang="id-ID" smtClean="0"/>
              <a:t>16/04/2022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68304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628AD-D26E-498C-B19E-0744A134F0D4}" type="datetimeFigureOut">
              <a:rPr lang="id-ID" smtClean="0"/>
              <a:t>16/04/2022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00787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449944" y="595086"/>
            <a:ext cx="5036457" cy="3236686"/>
          </a:xfrm>
          <a:custGeom>
            <a:avLst/>
            <a:gdLst>
              <a:gd name="connsiteX0" fmla="*/ 0 w 5036457"/>
              <a:gd name="connsiteY0" fmla="*/ 0 h 3236686"/>
              <a:gd name="connsiteX1" fmla="*/ 5036457 w 5036457"/>
              <a:gd name="connsiteY1" fmla="*/ 0 h 3236686"/>
              <a:gd name="connsiteX2" fmla="*/ 5036457 w 5036457"/>
              <a:gd name="connsiteY2" fmla="*/ 3236686 h 3236686"/>
              <a:gd name="connsiteX3" fmla="*/ 0 w 5036457"/>
              <a:gd name="connsiteY3" fmla="*/ 3236686 h 3236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36457" h="3236686">
                <a:moveTo>
                  <a:pt x="0" y="0"/>
                </a:moveTo>
                <a:lnTo>
                  <a:pt x="5036457" y="0"/>
                </a:lnTo>
                <a:lnTo>
                  <a:pt x="5036457" y="3236686"/>
                </a:lnTo>
                <a:lnTo>
                  <a:pt x="0" y="323668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49944" y="4041832"/>
            <a:ext cx="3106057" cy="1996112"/>
          </a:xfrm>
          <a:custGeom>
            <a:avLst/>
            <a:gdLst>
              <a:gd name="connsiteX0" fmla="*/ 0 w 3106057"/>
              <a:gd name="connsiteY0" fmla="*/ 0 h 1996112"/>
              <a:gd name="connsiteX1" fmla="*/ 3106057 w 3106057"/>
              <a:gd name="connsiteY1" fmla="*/ 0 h 1996112"/>
              <a:gd name="connsiteX2" fmla="*/ 3106057 w 3106057"/>
              <a:gd name="connsiteY2" fmla="*/ 1996112 h 1996112"/>
              <a:gd name="connsiteX3" fmla="*/ 0 w 3106057"/>
              <a:gd name="connsiteY3" fmla="*/ 1996112 h 1996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06057" h="1996112">
                <a:moveTo>
                  <a:pt x="0" y="0"/>
                </a:moveTo>
                <a:lnTo>
                  <a:pt x="3106057" y="0"/>
                </a:lnTo>
                <a:lnTo>
                  <a:pt x="3106057" y="1996112"/>
                </a:lnTo>
                <a:lnTo>
                  <a:pt x="0" y="199611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49370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628AD-D26E-498C-B19E-0744A134F0D4}" type="datetimeFigureOut">
              <a:rPr lang="id-ID" smtClean="0"/>
              <a:t>16/04/2022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2D84F-B6A4-45EA-8DDE-2D913FC28C3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04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87" r:id="rId9"/>
    <p:sldLayoutId id="2147483686" r:id="rId10"/>
    <p:sldLayoutId id="2147483685" r:id="rId11"/>
    <p:sldLayoutId id="2147483684" r:id="rId12"/>
    <p:sldLayoutId id="2147483683" r:id="rId13"/>
    <p:sldLayoutId id="2147483682" r:id="rId14"/>
    <p:sldLayoutId id="2147483681" r:id="rId15"/>
    <p:sldLayoutId id="2147483680" r:id="rId16"/>
    <p:sldLayoutId id="2147483679" r:id="rId17"/>
    <p:sldLayoutId id="2147483676" r:id="rId18"/>
    <p:sldLayoutId id="2147483678" r:id="rId19"/>
    <p:sldLayoutId id="2147483675" r:id="rId20"/>
    <p:sldLayoutId id="2147483674" r:id="rId21"/>
    <p:sldLayoutId id="2147483673" r:id="rId22"/>
    <p:sldLayoutId id="2147483672" r:id="rId23"/>
    <p:sldLayoutId id="2147483671" r:id="rId24"/>
    <p:sldLayoutId id="2147483670" r:id="rId25"/>
    <p:sldLayoutId id="2147483677" r:id="rId26"/>
    <p:sldLayoutId id="2147483669" r:id="rId27"/>
    <p:sldLayoutId id="2147483667" r:id="rId28"/>
    <p:sldLayoutId id="2147483666" r:id="rId29"/>
    <p:sldLayoutId id="2147483665" r:id="rId30"/>
    <p:sldLayoutId id="2147483664" r:id="rId31"/>
    <p:sldLayoutId id="2147483663" r:id="rId32"/>
    <p:sldLayoutId id="2147483662" r:id="rId33"/>
    <p:sldLayoutId id="2147483661" r:id="rId34"/>
    <p:sldLayoutId id="2147483656" r:id="rId35"/>
    <p:sldLayoutId id="2147483657" r:id="rId36"/>
    <p:sldLayoutId id="2147483658" r:id="rId37"/>
    <p:sldLayoutId id="2147483659" r:id="rId38"/>
    <p:sldLayoutId id="2147483668" r:id="rId39"/>
    <p:sldLayoutId id="2147483688" r:id="rId4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ecd-ilibrary.org/urban-rural-and-regional-development/access-and-cost-of-education-and-health-services_4ab69cf3-e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iigikontroll.ee/Portals/0/Upload/RVKS2020/RVKS_06.11.2020_TRYKKI_LOPP.pdf" TargetMode="External"/><Relationship Id="rId2" Type="http://schemas.openxmlformats.org/officeDocument/2006/relationships/hyperlink" Target="https://dspace.ut.ee/bitstream/handle/10062/40905/Uld_Koolivork.pdf?sequence=1&amp;isAllowed=y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elvl.ee/documents/21189341/30953807/Soovitused+KOV-dele+%C3%BCmberkorraldamiseks1.pdf/86c8ccc8-748a-48cb-968e-40336517dce9" TargetMode="External"/><Relationship Id="rId5" Type="http://schemas.openxmlformats.org/officeDocument/2006/relationships/hyperlink" Target="https://www.stat.ee/et/uudised/mihkel-servinski-laste-sund-naitab-piirkonna-elujoulisust" TargetMode="External"/><Relationship Id="rId4" Type="http://schemas.openxmlformats.org/officeDocument/2006/relationships/hyperlink" Target="http://mottehommik.praxis.ee/wpcontent/uploads/2014/06/koolivorgu_prognoos2020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 flipH="1">
            <a:off x="9286417" y="2362201"/>
            <a:ext cx="2905583" cy="4495800"/>
            <a:chOff x="-1" y="2362201"/>
            <a:chExt cx="2905583" cy="4495800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-1" y="2362201"/>
              <a:ext cx="2424594" cy="3720327"/>
            </a:xfrm>
            <a:custGeom>
              <a:avLst/>
              <a:gdLst>
                <a:gd name="T0" fmla="*/ 0 w 247"/>
                <a:gd name="T1" fmla="*/ 0 h 379"/>
                <a:gd name="T2" fmla="*/ 247 w 247"/>
                <a:gd name="T3" fmla="*/ 379 h 379"/>
                <a:gd name="T4" fmla="*/ 189 w 247"/>
                <a:gd name="T5" fmla="*/ 379 h 379"/>
                <a:gd name="T6" fmla="*/ 0 w 247"/>
                <a:gd name="T7" fmla="*/ 72 h 379"/>
                <a:gd name="T8" fmla="*/ 0 w 247"/>
                <a:gd name="T9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7" h="379">
                  <a:moveTo>
                    <a:pt x="0" y="0"/>
                  </a:moveTo>
                  <a:lnTo>
                    <a:pt x="247" y="379"/>
                  </a:lnTo>
                  <a:lnTo>
                    <a:pt x="189" y="379"/>
                  </a:lnTo>
                  <a:lnTo>
                    <a:pt x="0" y="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5160"/>
            </a:solidFill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-1" y="5473920"/>
              <a:ext cx="2905583" cy="1384081"/>
            </a:xfrm>
            <a:custGeom>
              <a:avLst/>
              <a:gdLst>
                <a:gd name="T0" fmla="*/ 0 w 296"/>
                <a:gd name="T1" fmla="*/ 0 h 141"/>
                <a:gd name="T2" fmla="*/ 150 w 296"/>
                <a:gd name="T3" fmla="*/ 0 h 141"/>
                <a:gd name="T4" fmla="*/ 189 w 296"/>
                <a:gd name="T5" fmla="*/ 62 h 141"/>
                <a:gd name="T6" fmla="*/ 247 w 296"/>
                <a:gd name="T7" fmla="*/ 62 h 141"/>
                <a:gd name="T8" fmla="*/ 296 w 296"/>
                <a:gd name="T9" fmla="*/ 141 h 141"/>
                <a:gd name="T10" fmla="*/ 0 w 296"/>
                <a:gd name="T11" fmla="*/ 141 h 141"/>
                <a:gd name="T12" fmla="*/ 0 w 296"/>
                <a:gd name="T13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6" h="141">
                  <a:moveTo>
                    <a:pt x="0" y="0"/>
                  </a:moveTo>
                  <a:lnTo>
                    <a:pt x="150" y="0"/>
                  </a:lnTo>
                  <a:lnTo>
                    <a:pt x="189" y="62"/>
                  </a:lnTo>
                  <a:lnTo>
                    <a:pt x="247" y="62"/>
                  </a:lnTo>
                  <a:lnTo>
                    <a:pt x="296" y="141"/>
                  </a:lnTo>
                  <a:lnTo>
                    <a:pt x="0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DB5"/>
            </a:solidFill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14" name="Freeform 13"/>
          <p:cNvSpPr>
            <a:spLocks/>
          </p:cNvSpPr>
          <p:nvPr/>
        </p:nvSpPr>
        <p:spPr bwMode="auto">
          <a:xfrm flipV="1">
            <a:off x="10429243" y="-47134"/>
            <a:ext cx="1762757" cy="2343186"/>
          </a:xfrm>
          <a:custGeom>
            <a:avLst/>
            <a:gdLst>
              <a:gd name="T0" fmla="*/ 82 w 82"/>
              <a:gd name="T1" fmla="*/ 0 h 109"/>
              <a:gd name="T2" fmla="*/ 0 w 82"/>
              <a:gd name="T3" fmla="*/ 109 h 109"/>
              <a:gd name="T4" fmla="*/ 82 w 82"/>
              <a:gd name="T5" fmla="*/ 109 h 109"/>
              <a:gd name="T6" fmla="*/ 82 w 82"/>
              <a:gd name="T7" fmla="*/ 0 h 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2" h="109">
                <a:moveTo>
                  <a:pt x="82" y="0"/>
                </a:moveTo>
                <a:lnTo>
                  <a:pt x="0" y="109"/>
                </a:lnTo>
                <a:lnTo>
                  <a:pt x="82" y="109"/>
                </a:lnTo>
                <a:lnTo>
                  <a:pt x="82" y="0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91CF14-F3FC-4C84-9350-A3618A34D23C}"/>
              </a:ext>
            </a:extLst>
          </p:cNvPr>
          <p:cNvSpPr txBox="1"/>
          <p:nvPr/>
        </p:nvSpPr>
        <p:spPr>
          <a:xfrm>
            <a:off x="159798" y="237257"/>
            <a:ext cx="1189607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3200" dirty="0">
                <a:solidFill>
                  <a:srgbClr val="006DB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Muutuv rahvastik eeldab muutuseid haridusvõrgus</a:t>
            </a:r>
          </a:p>
          <a:p>
            <a:pPr algn="ctr"/>
            <a:r>
              <a:rPr lang="et-EE" sz="2000" b="1" dirty="0"/>
              <a:t>5.-19. aastaste arvu muutus 2035 versus 2020, allikas Statistikaamet</a:t>
            </a:r>
            <a:r>
              <a:rPr lang="et-EE" sz="2000" dirty="0">
                <a:solidFill>
                  <a:srgbClr val="006DB5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endParaRPr lang="id-ID" sz="2000" dirty="0">
              <a:solidFill>
                <a:srgbClr val="006DB5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40359373-D713-4936-AB37-8150F5A9AE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3454985"/>
              </p:ext>
            </p:extLst>
          </p:nvPr>
        </p:nvGraphicFramePr>
        <p:xfrm>
          <a:off x="531845" y="1346523"/>
          <a:ext cx="9386596" cy="5063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68257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B436C39-B52E-4E98-8ACF-ED1659909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480" y="365125"/>
            <a:ext cx="11602720" cy="1325563"/>
          </a:xfrm>
        </p:spPr>
        <p:txBody>
          <a:bodyPr>
            <a:noAutofit/>
          </a:bodyPr>
          <a:lstStyle/>
          <a:p>
            <a:r>
              <a:rPr lang="et-EE" sz="2400" b="1" dirty="0"/>
              <a:t/>
            </a:r>
            <a:br>
              <a:rPr lang="et-EE" sz="2400" b="1" dirty="0"/>
            </a:br>
            <a:r>
              <a:rPr lang="et-EE" sz="2400" b="1" dirty="0"/>
              <a:t/>
            </a:r>
            <a:br>
              <a:rPr lang="et-EE" sz="2400" b="1" dirty="0"/>
            </a:br>
            <a:r>
              <a:rPr lang="et-EE" sz="2400" b="1" dirty="0"/>
              <a:t>I ja II kooliastme puhul on kulude kasv õpilase kohta suurem kui Eestis ainult Leedus, Küprosel ja Bulgaarias, III ja IV kooliastme puhul ainult Küprosel ja Leedus </a:t>
            </a:r>
            <a:br>
              <a:rPr lang="et-EE" sz="2400" b="1" dirty="0"/>
            </a:br>
            <a:r>
              <a:rPr lang="et-EE" sz="2400" b="1" dirty="0"/>
              <a:t>Allikas: </a:t>
            </a:r>
            <a:r>
              <a:rPr lang="et-EE" sz="1200" dirty="0"/>
              <a:t>Allikas: </a:t>
            </a:r>
            <a:r>
              <a:rPr lang="et-EE" sz="1200" u="sng" dirty="0">
                <a:hlinkClick r:id="rId3"/>
              </a:rPr>
              <a:t>Access and Cost of Education and Health Services : </a:t>
            </a:r>
            <a:r>
              <a:rPr lang="et-EE" sz="1200" u="sng" dirty="0" err="1">
                <a:hlinkClick r:id="rId3"/>
              </a:rPr>
              <a:t>Preparing</a:t>
            </a:r>
            <a:r>
              <a:rPr lang="et-EE" sz="1200" u="sng" dirty="0">
                <a:hlinkClick r:id="rId3"/>
              </a:rPr>
              <a:t> </a:t>
            </a:r>
            <a:r>
              <a:rPr lang="et-EE" sz="1200" u="sng" dirty="0" err="1">
                <a:hlinkClick r:id="rId3"/>
              </a:rPr>
              <a:t>Regions</a:t>
            </a:r>
            <a:r>
              <a:rPr lang="et-EE" sz="1200" u="sng" dirty="0">
                <a:hlinkClick r:id="rId3"/>
              </a:rPr>
              <a:t> </a:t>
            </a:r>
            <a:r>
              <a:rPr lang="et-EE" sz="1200" u="sng" dirty="0" err="1">
                <a:hlinkClick r:id="rId3"/>
              </a:rPr>
              <a:t>for</a:t>
            </a:r>
            <a:r>
              <a:rPr lang="et-EE" sz="1200" u="sng" dirty="0">
                <a:hlinkClick r:id="rId3"/>
              </a:rPr>
              <a:t> </a:t>
            </a:r>
            <a:r>
              <a:rPr lang="et-EE" sz="1200" u="sng" dirty="0" err="1">
                <a:hlinkClick r:id="rId3"/>
              </a:rPr>
              <a:t>Demographic</a:t>
            </a:r>
            <a:r>
              <a:rPr lang="et-EE" sz="1200" u="sng" dirty="0">
                <a:hlinkClick r:id="rId3"/>
              </a:rPr>
              <a:t> </a:t>
            </a:r>
            <a:r>
              <a:rPr lang="et-EE" sz="1200" u="sng" dirty="0" err="1">
                <a:hlinkClick r:id="rId3"/>
              </a:rPr>
              <a:t>Change</a:t>
            </a:r>
            <a:r>
              <a:rPr lang="et-EE" sz="1200" u="sng" dirty="0">
                <a:hlinkClick r:id="rId3"/>
              </a:rPr>
              <a:t> | OECD </a:t>
            </a:r>
            <a:r>
              <a:rPr lang="et-EE" sz="1200" u="sng" dirty="0" err="1">
                <a:hlinkClick r:id="rId3"/>
              </a:rPr>
              <a:t>Rural</a:t>
            </a:r>
            <a:r>
              <a:rPr lang="et-EE" sz="1200" u="sng" dirty="0">
                <a:hlinkClick r:id="rId3"/>
              </a:rPr>
              <a:t> </a:t>
            </a:r>
            <a:r>
              <a:rPr lang="et-EE" sz="1200" u="sng" dirty="0" err="1">
                <a:hlinkClick r:id="rId3"/>
              </a:rPr>
              <a:t>Studies</a:t>
            </a:r>
            <a:r>
              <a:rPr lang="et-EE" sz="1200" u="sng" dirty="0">
                <a:hlinkClick r:id="rId3"/>
              </a:rPr>
              <a:t> | OECD </a:t>
            </a:r>
            <a:r>
              <a:rPr lang="et-EE" sz="1200" u="sng" dirty="0" err="1">
                <a:hlinkClick r:id="rId3"/>
              </a:rPr>
              <a:t>iLibrary</a:t>
            </a:r>
            <a:r>
              <a:rPr lang="et-EE" sz="1200" u="sng" dirty="0">
                <a:hlinkClick r:id="rId3"/>
              </a:rPr>
              <a:t> (oecd-ilibrary.org)</a:t>
            </a:r>
            <a:r>
              <a:rPr lang="et-EE" sz="1400" dirty="0"/>
              <a:t/>
            </a:r>
            <a:br>
              <a:rPr lang="et-EE" sz="1400" dirty="0"/>
            </a:br>
            <a:r>
              <a:rPr lang="et-EE" sz="2400" dirty="0"/>
              <a:t/>
            </a:r>
            <a:br>
              <a:rPr lang="et-EE" sz="2400" dirty="0"/>
            </a:br>
            <a:r>
              <a:rPr lang="et-EE" sz="2400" dirty="0"/>
              <a:t> </a:t>
            </a:r>
            <a:br>
              <a:rPr lang="et-EE" sz="2400" dirty="0"/>
            </a:br>
            <a:endParaRPr lang="et-EE" sz="2400" dirty="0"/>
          </a:p>
        </p:txBody>
      </p:sp>
      <p:pic>
        <p:nvPicPr>
          <p:cNvPr id="1026" name="Pilt 1">
            <a:extLst>
              <a:ext uri="{FF2B5EF4-FFF2-40B4-BE49-F238E27FC236}">
                <a16:creationId xmlns:a16="http://schemas.microsoft.com/office/drawing/2014/main" id="{FE95F168-AFA8-4AD3-A226-7F5A7A6CDD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4" y="1930399"/>
            <a:ext cx="5862638" cy="442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lt 2">
            <a:extLst>
              <a:ext uri="{FF2B5EF4-FFF2-40B4-BE49-F238E27FC236}">
                <a16:creationId xmlns:a16="http://schemas.microsoft.com/office/drawing/2014/main" id="{660D29B2-B39A-417E-A639-2CE7CDBD84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3763" y="1836738"/>
            <a:ext cx="6218237" cy="465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7554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 flipH="1">
            <a:off x="9286417" y="2362201"/>
            <a:ext cx="2905583" cy="4495800"/>
            <a:chOff x="-1" y="2362201"/>
            <a:chExt cx="2905583" cy="4495800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-1" y="2362201"/>
              <a:ext cx="2424594" cy="3720327"/>
            </a:xfrm>
            <a:custGeom>
              <a:avLst/>
              <a:gdLst>
                <a:gd name="T0" fmla="*/ 0 w 247"/>
                <a:gd name="T1" fmla="*/ 0 h 379"/>
                <a:gd name="T2" fmla="*/ 247 w 247"/>
                <a:gd name="T3" fmla="*/ 379 h 379"/>
                <a:gd name="T4" fmla="*/ 189 w 247"/>
                <a:gd name="T5" fmla="*/ 379 h 379"/>
                <a:gd name="T6" fmla="*/ 0 w 247"/>
                <a:gd name="T7" fmla="*/ 72 h 379"/>
                <a:gd name="T8" fmla="*/ 0 w 247"/>
                <a:gd name="T9" fmla="*/ 0 h 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7" h="379">
                  <a:moveTo>
                    <a:pt x="0" y="0"/>
                  </a:moveTo>
                  <a:lnTo>
                    <a:pt x="247" y="379"/>
                  </a:lnTo>
                  <a:lnTo>
                    <a:pt x="189" y="379"/>
                  </a:lnTo>
                  <a:lnTo>
                    <a:pt x="0" y="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5160"/>
            </a:solidFill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-1" y="5473920"/>
              <a:ext cx="2905583" cy="1384081"/>
            </a:xfrm>
            <a:custGeom>
              <a:avLst/>
              <a:gdLst>
                <a:gd name="T0" fmla="*/ 0 w 296"/>
                <a:gd name="T1" fmla="*/ 0 h 141"/>
                <a:gd name="T2" fmla="*/ 150 w 296"/>
                <a:gd name="T3" fmla="*/ 0 h 141"/>
                <a:gd name="T4" fmla="*/ 189 w 296"/>
                <a:gd name="T5" fmla="*/ 62 h 141"/>
                <a:gd name="T6" fmla="*/ 247 w 296"/>
                <a:gd name="T7" fmla="*/ 62 h 141"/>
                <a:gd name="T8" fmla="*/ 296 w 296"/>
                <a:gd name="T9" fmla="*/ 141 h 141"/>
                <a:gd name="T10" fmla="*/ 0 w 296"/>
                <a:gd name="T11" fmla="*/ 141 h 141"/>
                <a:gd name="T12" fmla="*/ 0 w 296"/>
                <a:gd name="T13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6" h="141">
                  <a:moveTo>
                    <a:pt x="0" y="0"/>
                  </a:moveTo>
                  <a:lnTo>
                    <a:pt x="150" y="0"/>
                  </a:lnTo>
                  <a:lnTo>
                    <a:pt x="189" y="62"/>
                  </a:lnTo>
                  <a:lnTo>
                    <a:pt x="247" y="62"/>
                  </a:lnTo>
                  <a:lnTo>
                    <a:pt x="296" y="141"/>
                  </a:lnTo>
                  <a:lnTo>
                    <a:pt x="0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DB5"/>
            </a:solidFill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14" name="Freeform 13"/>
          <p:cNvSpPr>
            <a:spLocks/>
          </p:cNvSpPr>
          <p:nvPr/>
        </p:nvSpPr>
        <p:spPr bwMode="auto">
          <a:xfrm flipV="1">
            <a:off x="10429243" y="-47134"/>
            <a:ext cx="1762757" cy="2343186"/>
          </a:xfrm>
          <a:custGeom>
            <a:avLst/>
            <a:gdLst>
              <a:gd name="T0" fmla="*/ 82 w 82"/>
              <a:gd name="T1" fmla="*/ 0 h 109"/>
              <a:gd name="T2" fmla="*/ 0 w 82"/>
              <a:gd name="T3" fmla="*/ 109 h 109"/>
              <a:gd name="T4" fmla="*/ 82 w 82"/>
              <a:gd name="T5" fmla="*/ 109 h 109"/>
              <a:gd name="T6" fmla="*/ 82 w 82"/>
              <a:gd name="T7" fmla="*/ 0 h 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82" h="109">
                <a:moveTo>
                  <a:pt x="82" y="0"/>
                </a:moveTo>
                <a:lnTo>
                  <a:pt x="0" y="109"/>
                </a:lnTo>
                <a:lnTo>
                  <a:pt x="82" y="109"/>
                </a:lnTo>
                <a:lnTo>
                  <a:pt x="82" y="0"/>
                </a:lnTo>
                <a:close/>
              </a:path>
            </a:pathLst>
          </a:custGeom>
          <a:solidFill>
            <a:srgbClr val="D9D9D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91CF14-F3FC-4C84-9350-A3618A34D23C}"/>
              </a:ext>
            </a:extLst>
          </p:cNvPr>
          <p:cNvSpPr txBox="1"/>
          <p:nvPr/>
        </p:nvSpPr>
        <p:spPr>
          <a:xfrm>
            <a:off x="159798" y="237257"/>
            <a:ext cx="118960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4000" dirty="0">
                <a:solidFill>
                  <a:srgbClr val="48516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Mida ütleb haridusvaldkonna arengukava 2035?</a:t>
            </a:r>
            <a:endParaRPr lang="id-ID" sz="4000" dirty="0">
              <a:solidFill>
                <a:srgbClr val="485160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2" name="Pilt 1">
            <a:extLst>
              <a:ext uri="{FF2B5EF4-FFF2-40B4-BE49-F238E27FC236}">
                <a16:creationId xmlns:a16="http://schemas.microsoft.com/office/drawing/2014/main" id="{6B658C01-2232-4920-922A-D947C320A4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9717" y="1564889"/>
            <a:ext cx="7886700" cy="265747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2B91CB3-7E93-419B-86CE-E995478A31EB}"/>
              </a:ext>
            </a:extLst>
          </p:cNvPr>
          <p:cNvSpPr txBox="1"/>
          <p:nvPr/>
        </p:nvSpPr>
        <p:spPr>
          <a:xfrm>
            <a:off x="656534" y="1229534"/>
            <a:ext cx="4572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b="1" dirty="0"/>
              <a:t>KOLM STRATEEGILIST EESMÄRKI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C870D6C-1F81-4C12-8884-F05858ED4BC8}"/>
              </a:ext>
            </a:extLst>
          </p:cNvPr>
          <p:cNvSpPr txBox="1"/>
          <p:nvPr/>
        </p:nvSpPr>
        <p:spPr>
          <a:xfrm>
            <a:off x="725864" y="4222365"/>
            <a:ext cx="92066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b="1" dirty="0"/>
              <a:t>TEGEVUSSUUND 1 : </a:t>
            </a:r>
            <a:r>
              <a:rPr lang="et-EE" dirty="0"/>
              <a:t>KVALITEETSET HARIDUST PAKKUV, KAASAV JA RESSURSITÕHUS ÕPPEASUTUSTE VÕRK JA TARISTU, ET HARIDUS OLEKS KÄTTESAADAV ERI SIHTRÜHMADELE JA ÕPPEKESKKOND TOETAKS NÜÜDISAEGSET ÕPIKÄSITUST</a:t>
            </a:r>
          </a:p>
          <a:p>
            <a:endParaRPr lang="et-EE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F840430-7BA6-4158-B91E-E430B2947969}"/>
              </a:ext>
            </a:extLst>
          </p:cNvPr>
          <p:cNvSpPr txBox="1"/>
          <p:nvPr/>
        </p:nvSpPr>
        <p:spPr>
          <a:xfrm>
            <a:off x="725865" y="5552389"/>
            <a:ext cx="8682086" cy="1200329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et-EE" b="1" dirty="0"/>
              <a:t>TEGEVUSED: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b="1" dirty="0"/>
              <a:t>selge vastutus keskhariduse tasemel, enam vastutust riigile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t-EE" b="1" dirty="0"/>
              <a:t>kahanevates piirkondades tagada kohalikel omavalitsustel  kodulähedane õpe vähemalt põhikooli  I ja II kooliastmes, koondades </a:t>
            </a:r>
            <a:r>
              <a:rPr lang="et-EE" b="1" dirty="0" err="1"/>
              <a:t>KOVis</a:t>
            </a:r>
            <a:r>
              <a:rPr lang="et-EE" b="1" dirty="0"/>
              <a:t> III  kooliastme õppurid.</a:t>
            </a:r>
          </a:p>
        </p:txBody>
      </p:sp>
    </p:spTree>
    <p:extLst>
      <p:ext uri="{BB962C8B-B14F-4D97-AF65-F5344CB8AC3E}">
        <p14:creationId xmlns:p14="http://schemas.microsoft.com/office/powerpoint/2010/main" val="1595924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87AE20CD-98ED-490B-9955-0E5DDE13EEE1}"/>
              </a:ext>
            </a:extLst>
          </p:cNvPr>
          <p:cNvSpPr txBox="1"/>
          <p:nvPr/>
        </p:nvSpPr>
        <p:spPr>
          <a:xfrm>
            <a:off x="6050280" y="499880"/>
            <a:ext cx="585810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t-EE" sz="2400" dirty="0">
                <a:solidFill>
                  <a:schemeClr val="bg1"/>
                </a:solidFill>
              </a:rPr>
              <a:t>Kodulähedane alusharidus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t-EE" sz="24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t-EE" sz="2400" dirty="0">
                <a:solidFill>
                  <a:schemeClr val="bg1"/>
                </a:solidFill>
              </a:rPr>
              <a:t>Õpe PK I ja II kooliastmes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t-EE" sz="24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t-EE" sz="2400" dirty="0">
                <a:solidFill>
                  <a:schemeClr val="bg1"/>
                </a:solidFill>
              </a:rPr>
              <a:t>PK III kooliastme koondumine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t-EE" sz="24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t-EE" sz="2400" dirty="0">
                <a:solidFill>
                  <a:schemeClr val="bg1"/>
                </a:solidFill>
              </a:rPr>
              <a:t>Põhi-, huvihariduse ja noorsootöö ning muude avalike teenuste lõimitus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t-EE" sz="24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t-EE" sz="2400" dirty="0">
                <a:solidFill>
                  <a:schemeClr val="bg1"/>
                </a:solidFill>
              </a:rPr>
              <a:t>Haridustaristu vastavus õpilaste õppekohtade vajadusele, arvestades nüüdisaegset õpikäsitluse, kaasava hariduse ning ruumikvaliteedi nõudeid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t-EE" sz="24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t-EE" sz="2400" dirty="0">
                <a:solidFill>
                  <a:schemeClr val="bg1"/>
                </a:solidFill>
              </a:rPr>
              <a:t>15. aasta perspektiiv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F207EE9-77DE-4AB0-B9B3-F510D12175E9}"/>
              </a:ext>
            </a:extLst>
          </p:cNvPr>
          <p:cNvSpPr txBox="1"/>
          <p:nvPr/>
        </p:nvSpPr>
        <p:spPr>
          <a:xfrm>
            <a:off x="896714" y="3075057"/>
            <a:ext cx="45170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4000" b="1" dirty="0" err="1">
                <a:solidFill>
                  <a:srgbClr val="F69F00"/>
                </a:solidFill>
                <a:latin typeface="Montserrat" pitchFamily="2" charset="77"/>
              </a:rPr>
              <a:t>KOVi</a:t>
            </a:r>
            <a:r>
              <a:rPr lang="et-EE" sz="4000" b="1" dirty="0">
                <a:solidFill>
                  <a:srgbClr val="F69F00"/>
                </a:solidFill>
                <a:latin typeface="Montserrat" pitchFamily="2" charset="77"/>
              </a:rPr>
              <a:t> vastutus</a:t>
            </a:r>
            <a:endParaRPr lang="en-US" sz="3200" dirty="0">
              <a:solidFill>
                <a:srgbClr val="F69F00"/>
              </a:solidFill>
              <a:latin typeface="Montserrat" pitchFamily="2" charset="7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201B5F1-3E94-4920-A263-800A26FC55FD}"/>
              </a:ext>
            </a:extLst>
          </p:cNvPr>
          <p:cNvSpPr txBox="1"/>
          <p:nvPr/>
        </p:nvSpPr>
        <p:spPr>
          <a:xfrm>
            <a:off x="1013908" y="1427209"/>
            <a:ext cx="42827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1600" spc="300" dirty="0">
                <a:solidFill>
                  <a:srgbClr val="F69F00"/>
                </a:solidFill>
                <a:latin typeface="Montserrat" pitchFamily="2" charset="77"/>
              </a:rPr>
              <a:t>Haridus- ja Teadusministeerium</a:t>
            </a:r>
            <a:endParaRPr lang="en-US" sz="1600" spc="300" dirty="0">
              <a:solidFill>
                <a:srgbClr val="F69F00"/>
              </a:solidFill>
              <a:latin typeface="Montserrat" pitchFamily="2" charset="77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47BB2C77-605F-4CE6-B026-A5BB413A43D7}"/>
              </a:ext>
            </a:extLst>
          </p:cNvPr>
          <p:cNvSpPr/>
          <p:nvPr/>
        </p:nvSpPr>
        <p:spPr>
          <a:xfrm>
            <a:off x="822809" y="1770406"/>
            <a:ext cx="45719" cy="2887858"/>
          </a:xfrm>
          <a:prstGeom prst="roundRect">
            <a:avLst/>
          </a:prstGeom>
          <a:solidFill>
            <a:srgbClr val="F69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60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486EC13-7FA5-4D09-B88C-E777A6857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Alutaguse valla väljakutsed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DCF03991-62E9-493C-ABCF-372292012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G astmes 50 õppurit (32 Alutaguse valla registris, 7 Ida-Virumaa teises </a:t>
            </a:r>
            <a:r>
              <a:rPr lang="et-EE" dirty="0" err="1"/>
              <a:t>KOVis</a:t>
            </a:r>
            <a:r>
              <a:rPr lang="et-EE" dirty="0"/>
              <a:t>, 11 teises maakonnas).</a:t>
            </a:r>
          </a:p>
          <a:p>
            <a:r>
              <a:rPr lang="et-EE" dirty="0"/>
              <a:t>KOV registris olevatest gümnasistidest 61 % ei ole valinud Iisaku G</a:t>
            </a:r>
          </a:p>
          <a:p>
            <a:r>
              <a:rPr lang="et-EE" dirty="0"/>
              <a:t>G õpetajatele kasutatud 141% riigieelarvelisest palgatoetusest (2020)</a:t>
            </a:r>
          </a:p>
          <a:p>
            <a:r>
              <a:rPr lang="et-EE" dirty="0"/>
              <a:t>KOV koolides pind õppuri kohta 31 m², Iisakul 20,4m²</a:t>
            </a:r>
          </a:p>
          <a:p>
            <a:r>
              <a:rPr lang="et-EE" dirty="0"/>
              <a:t>Haridustaristu vajab Iisakul terviklikku korrastamist (Hoone kokku 7631 m², 30 õpilaskodu kohta, spordipind sellest 1373 m²)</a:t>
            </a:r>
          </a:p>
          <a:p>
            <a:r>
              <a:rPr lang="et-EE" dirty="0"/>
              <a:t>Kvaliteedinäitajate analüüs </a:t>
            </a:r>
            <a:r>
              <a:rPr lang="et-EE" dirty="0" err="1"/>
              <a:t>EHISest</a:t>
            </a:r>
            <a:r>
              <a:rPr lang="et-EE" dirty="0"/>
              <a:t> (kvalifikatsiooniga õpetajad, tugiteenuste kättesaadavus, õpilaste edasiõppimine…)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350097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3486EC13-7FA5-4D09-B88C-E777A6857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/>
              <a:t>Alutaguse valla võimalused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DCF03991-62E9-493C-ABCF-372292012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Teha ettevalmistusi valla haridusvõrgu terviklikuks arenguks</a:t>
            </a:r>
          </a:p>
          <a:p>
            <a:pPr>
              <a:buFontTx/>
              <a:buChar char="-"/>
            </a:pPr>
            <a:r>
              <a:rPr lang="et-EE" dirty="0"/>
              <a:t>Lähteülesanne sh Arhitektide Liidu nõuanded, kogukonna kaasamine, millist õppekeskkonda oma lastele soovime</a:t>
            </a:r>
          </a:p>
          <a:p>
            <a:pPr>
              <a:buFontTx/>
              <a:buChar char="-"/>
            </a:pPr>
            <a:r>
              <a:rPr lang="et-EE" dirty="0" err="1"/>
              <a:t>üld</a:t>
            </a:r>
            <a:r>
              <a:rPr lang="et-EE" dirty="0"/>
              <a:t>-ja huvihariduse sidusus</a:t>
            </a:r>
          </a:p>
          <a:p>
            <a:pPr>
              <a:buFontTx/>
              <a:buChar char="-"/>
            </a:pPr>
            <a:r>
              <a:rPr lang="et-EE" dirty="0"/>
              <a:t>G astme tegevuse lõpetamine</a:t>
            </a:r>
          </a:p>
          <a:p>
            <a:pPr>
              <a:buFontTx/>
              <a:buChar char="-"/>
            </a:pPr>
            <a:r>
              <a:rPr lang="et-EE" dirty="0"/>
              <a:t> riigi lisaraha (57 600€) lähteülesande koostamisse, </a:t>
            </a:r>
          </a:p>
          <a:p>
            <a:pPr>
              <a:buFontTx/>
              <a:buChar char="-"/>
            </a:pPr>
            <a:r>
              <a:rPr lang="et-EE" dirty="0"/>
              <a:t>vabaneb ressurss PK õpetajate ja tugispetsialistide palgakasvuks</a:t>
            </a:r>
          </a:p>
          <a:p>
            <a:pPr>
              <a:buFontTx/>
              <a:buChar char="-"/>
            </a:pPr>
            <a:r>
              <a:rPr lang="et-EE" dirty="0"/>
              <a:t>projekti rahastamine PK meetmest </a:t>
            </a:r>
          </a:p>
          <a:p>
            <a:pPr>
              <a:buFontTx/>
              <a:buChar char="-"/>
            </a:pPr>
            <a:endParaRPr lang="et-EE" dirty="0"/>
          </a:p>
          <a:p>
            <a:pPr>
              <a:buFontTx/>
              <a:buChar char="-"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296001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lt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33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u kohatäide 2"/>
          <p:cNvSpPr txBox="1">
            <a:spLocks/>
          </p:cNvSpPr>
          <p:nvPr/>
        </p:nvSpPr>
        <p:spPr>
          <a:xfrm>
            <a:off x="644236" y="872395"/>
            <a:ext cx="5590309" cy="6256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t-EE" sz="2000" b="1" dirty="0">
                <a:solidFill>
                  <a:srgbClr val="0079CC"/>
                </a:solidFill>
              </a:rPr>
              <a:t>Toetusmeetmed</a:t>
            </a:r>
          </a:p>
          <a:p>
            <a:pPr lvl="1"/>
            <a:r>
              <a:rPr lang="et-EE" sz="2000" b="1" dirty="0">
                <a:latin typeface="Aino Headline" panose="020B0303040504020204" pitchFamily="34" charset="0"/>
              </a:rPr>
              <a:t>Koolilõuna</a:t>
            </a:r>
          </a:p>
          <a:p>
            <a:pPr lvl="2"/>
            <a:r>
              <a:rPr lang="et-EE" b="1" dirty="0">
                <a:latin typeface="Aino Headline" panose="020B0303040504020204" pitchFamily="34" charset="0"/>
              </a:rPr>
              <a:t>Tasuta koolilõuna igale õpilasele</a:t>
            </a:r>
          </a:p>
          <a:p>
            <a:pPr lvl="1"/>
            <a:r>
              <a:rPr lang="et-EE" sz="2000" b="1" dirty="0">
                <a:latin typeface="Aino Headline" panose="020B0303040504020204" pitchFamily="34" charset="0"/>
              </a:rPr>
              <a:t>Majutustoetus</a:t>
            </a:r>
          </a:p>
          <a:p>
            <a:pPr lvl="2"/>
            <a:r>
              <a:rPr lang="et-EE" dirty="0">
                <a:latin typeface="Aino Headline" panose="020B0303040504020204" pitchFamily="34" charset="0"/>
              </a:rPr>
              <a:t>Majutuskulud hüvitatakse kooli õpilasele, kelle elukoha ja kooli vahelise </a:t>
            </a:r>
            <a:r>
              <a:rPr lang="et-EE" dirty="0" err="1">
                <a:latin typeface="Aino Headline" panose="020B0303040504020204" pitchFamily="34" charset="0"/>
              </a:rPr>
              <a:t>edasi-tagasisõidu</a:t>
            </a:r>
            <a:r>
              <a:rPr lang="et-EE" dirty="0">
                <a:latin typeface="Aino Headline" panose="020B0303040504020204" pitchFamily="34" charset="0"/>
              </a:rPr>
              <a:t> kestus ühistranspordi või rongiliiklusega on kauem kui 90 minutit päevas.</a:t>
            </a:r>
          </a:p>
          <a:p>
            <a:pPr lvl="2"/>
            <a:r>
              <a:rPr lang="fi-FI" dirty="0" err="1">
                <a:latin typeface="Aino Headline" panose="020B0303040504020204" pitchFamily="34" charset="0"/>
              </a:rPr>
              <a:t>Majutuskulude</a:t>
            </a:r>
            <a:r>
              <a:rPr lang="fi-FI" dirty="0">
                <a:latin typeface="Aino Headline" panose="020B0303040504020204" pitchFamily="34" charset="0"/>
              </a:rPr>
              <a:t> </a:t>
            </a:r>
            <a:r>
              <a:rPr lang="fi-FI" dirty="0" err="1">
                <a:latin typeface="Aino Headline" panose="020B0303040504020204" pitchFamily="34" charset="0"/>
              </a:rPr>
              <a:t>hüvitamise</a:t>
            </a:r>
            <a:r>
              <a:rPr lang="fi-FI" dirty="0">
                <a:latin typeface="Aino Headline" panose="020B0303040504020204" pitchFamily="34" charset="0"/>
              </a:rPr>
              <a:t> </a:t>
            </a:r>
            <a:r>
              <a:rPr lang="fi-FI" dirty="0" err="1">
                <a:latin typeface="Aino Headline" panose="020B0303040504020204" pitchFamily="34" charset="0"/>
              </a:rPr>
              <a:t>piirmäär</a:t>
            </a:r>
            <a:r>
              <a:rPr lang="fi-FI" dirty="0">
                <a:latin typeface="Aino Headline" panose="020B0303040504020204" pitchFamily="34" charset="0"/>
              </a:rPr>
              <a:t> on 70 eurot </a:t>
            </a:r>
            <a:r>
              <a:rPr lang="fi-FI" dirty="0" err="1">
                <a:latin typeface="Aino Headline" panose="020B0303040504020204" pitchFamily="34" charset="0"/>
              </a:rPr>
              <a:t>kuus</a:t>
            </a:r>
            <a:r>
              <a:rPr lang="fi-FI" dirty="0">
                <a:latin typeface="Aino Headline" panose="020B0303040504020204" pitchFamily="34" charset="0"/>
              </a:rPr>
              <a:t>.</a:t>
            </a:r>
            <a:endParaRPr lang="et-EE" dirty="0">
              <a:latin typeface="Aino Headline" panose="020B0303040504020204" pitchFamily="34" charset="0"/>
            </a:endParaRPr>
          </a:p>
          <a:p>
            <a:pPr lvl="1"/>
            <a:r>
              <a:rPr lang="et-EE" sz="2000" dirty="0">
                <a:latin typeface="Aino Headline" panose="020B0303040504020204" pitchFamily="34" charset="0"/>
              </a:rPr>
              <a:t>Sõidutoetus</a:t>
            </a:r>
          </a:p>
          <a:p>
            <a:pPr lvl="2"/>
            <a:r>
              <a:rPr lang="et-EE" dirty="0">
                <a:latin typeface="Aino Headline" panose="020B0303040504020204" pitchFamily="34" charset="0"/>
              </a:rPr>
              <a:t>Iga õppepäev õppeasutusse ja tagasi elukohta sõitvale õpilasele hüvitatakse sõidukulu arvestusega üks edasi-tagasi sõit päevas.</a:t>
            </a:r>
          </a:p>
          <a:p>
            <a:pPr lvl="1"/>
            <a:endParaRPr lang="et-EE" dirty="0"/>
          </a:p>
        </p:txBody>
      </p:sp>
      <p:sp>
        <p:nvSpPr>
          <p:cNvPr id="5" name="Sisu kohatäide 2"/>
          <p:cNvSpPr txBox="1">
            <a:spLocks/>
          </p:cNvSpPr>
          <p:nvPr/>
        </p:nvSpPr>
        <p:spPr>
          <a:xfrm>
            <a:off x="6234545" y="872395"/>
            <a:ext cx="559030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t-EE" sz="2000" b="1" dirty="0">
                <a:solidFill>
                  <a:srgbClr val="0079CC"/>
                </a:solidFill>
              </a:rPr>
              <a:t>Majutusvõimalused</a:t>
            </a:r>
          </a:p>
          <a:p>
            <a:pPr lvl="1"/>
            <a:r>
              <a:rPr lang="et-EE" sz="1900" dirty="0">
                <a:latin typeface="Aino Headline" panose="020B0303040504020204" pitchFamily="34" charset="0"/>
              </a:rPr>
              <a:t>Piirkonna kutseõppekeskuse õpilaskodu</a:t>
            </a:r>
          </a:p>
          <a:p>
            <a:pPr lvl="1"/>
            <a:r>
              <a:rPr lang="et-EE" sz="1900" dirty="0">
                <a:latin typeface="Aino Headline" panose="020B0303040504020204" pitchFamily="34" charset="0"/>
              </a:rPr>
              <a:t>Piirkonna riigigümnaasiumi õpilaskodu</a:t>
            </a:r>
          </a:p>
          <a:p>
            <a:pPr lvl="1"/>
            <a:r>
              <a:rPr lang="et-EE" sz="1900" dirty="0">
                <a:latin typeface="Aino Headline" panose="020B0303040504020204" pitchFamily="34" charset="0"/>
              </a:rPr>
              <a:t>Piirkonna üüripinnad</a:t>
            </a:r>
          </a:p>
          <a:p>
            <a:pPr lvl="1"/>
            <a:r>
              <a:rPr lang="et-EE" sz="1900" dirty="0">
                <a:latin typeface="Aino Headline" panose="020B0303040504020204" pitchFamily="34" charset="0"/>
              </a:rPr>
              <a:t>Majutusasutused, kel on kokkulepe kooliga õpilaste majutamiseks</a:t>
            </a:r>
          </a:p>
          <a:p>
            <a:pPr lvl="1"/>
            <a:endParaRPr lang="et-EE" sz="1900" dirty="0">
              <a:latin typeface="Aino Headline" panose="020B0303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4265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2845021-8002-4B3D-8169-29751DD9A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506" y="65743"/>
            <a:ext cx="10057305" cy="1004046"/>
          </a:xfrm>
        </p:spPr>
        <p:txBody>
          <a:bodyPr>
            <a:normAutofit/>
          </a:bodyPr>
          <a:lstStyle/>
          <a:p>
            <a:r>
              <a:rPr lang="et-EE" sz="3600" b="1" dirty="0">
                <a:solidFill>
                  <a:srgbClr val="0070C0"/>
                </a:solidFill>
              </a:rPr>
              <a:t>Uuringud ja analüüsid: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59E2EC19-AF25-4166-9739-0A6BB6E58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3" y="1069789"/>
            <a:ext cx="11594237" cy="5788211"/>
          </a:xfrm>
        </p:spPr>
        <p:txBody>
          <a:bodyPr>
            <a:normAutofit lnSpcReduction="10000"/>
          </a:bodyPr>
          <a:lstStyle/>
          <a:p>
            <a:pPr fontAlgn="base"/>
            <a:r>
              <a:rPr lang="et-EE" u="sng" dirty="0">
                <a:hlinkClick r:id="" action="ppaction://noaction"/>
              </a:rPr>
              <a:t>https://www.hm.ee/et/kaasamine-osalemine/strateegiline-planeerimine-aastateks-2021-2035/eesti-haridusvaldkonna-arengukava</a:t>
            </a:r>
          </a:p>
          <a:p>
            <a:pPr fontAlgn="base"/>
            <a:r>
              <a:rPr lang="et-EE" u="sng" dirty="0">
                <a:hlinkClick r:id="" action="ppaction://noaction"/>
              </a:rPr>
              <a:t>Kokkuvõte OECD Eesti haridussüsteemi ressursikasutuse ülevaate olulisematest sõnumitest ning soovitustest</a:t>
            </a:r>
            <a:r>
              <a:rPr lang="et-EE" dirty="0"/>
              <a:t> (2016)</a:t>
            </a:r>
          </a:p>
          <a:p>
            <a:pPr fontAlgn="base"/>
            <a:r>
              <a:rPr lang="et-EE" dirty="0" err="1"/>
              <a:t>Praxis</a:t>
            </a:r>
            <a:r>
              <a:rPr lang="et-EE" dirty="0"/>
              <a:t>. </a:t>
            </a:r>
            <a:r>
              <a:rPr lang="et-EE" u="sng" dirty="0">
                <a:hlinkClick r:id="rId2"/>
              </a:rPr>
              <a:t>Üldhariduskoolide võrgu korraldamine</a:t>
            </a:r>
            <a:r>
              <a:rPr lang="et-EE" dirty="0"/>
              <a:t>. Lõpparuanne, lk 103 (2005) </a:t>
            </a:r>
          </a:p>
          <a:p>
            <a:pPr fontAlgn="base"/>
            <a:r>
              <a:rPr lang="et-EE" dirty="0"/>
              <a:t>Riigikontrolli aruanne Riigikogule „</a:t>
            </a:r>
            <a:r>
              <a:rPr lang="et-EE" u="sng" dirty="0">
                <a:hlinkClick r:id="rId3"/>
              </a:rPr>
              <a:t>Esmatähtsate avalike teenuste tulevik</a:t>
            </a:r>
            <a:r>
              <a:rPr lang="et-EE" dirty="0"/>
              <a:t>“(2020)</a:t>
            </a:r>
          </a:p>
          <a:p>
            <a:pPr fontAlgn="base"/>
            <a:r>
              <a:rPr lang="et-EE" dirty="0" err="1"/>
              <a:t>Praxis</a:t>
            </a:r>
            <a:r>
              <a:rPr lang="et-EE" dirty="0"/>
              <a:t>. </a:t>
            </a:r>
            <a:r>
              <a:rPr lang="et-EE" u="sng" dirty="0">
                <a:hlinkClick r:id="rId4"/>
              </a:rPr>
              <a:t>Eesti põhikooli- ja gümnaasiumivõrgu analüüs aastaks 2020 </a:t>
            </a:r>
            <a:endParaRPr lang="et-EE" u="sng" dirty="0"/>
          </a:p>
          <a:p>
            <a:r>
              <a:rPr lang="et-EE" dirty="0"/>
              <a:t>Statistikaamet </a:t>
            </a:r>
            <a:r>
              <a:rPr lang="et-EE" u="sng" dirty="0">
                <a:hlinkClick r:id="rId5"/>
              </a:rPr>
              <a:t>https://www.stat.ee/et/uudised/mihkel-servinski-laste-sund-naitab-piirkonna-elujoulisust</a:t>
            </a:r>
            <a:endParaRPr lang="et-EE" dirty="0"/>
          </a:p>
          <a:p>
            <a:r>
              <a:rPr lang="et-EE" dirty="0"/>
              <a:t> </a:t>
            </a:r>
            <a:r>
              <a:rPr lang="et-EE" dirty="0" err="1"/>
              <a:t>ELVLi</a:t>
            </a:r>
            <a:r>
              <a:rPr lang="et-EE" dirty="0"/>
              <a:t> ja </a:t>
            </a:r>
            <a:r>
              <a:rPr lang="et-EE" dirty="0" err="1"/>
              <a:t>HTMi</a:t>
            </a:r>
            <a:r>
              <a:rPr lang="et-EE" dirty="0"/>
              <a:t> soovitused koolivõrgu korrastamiseks </a:t>
            </a:r>
            <a:r>
              <a:rPr lang="et-EE" u="sng" dirty="0">
                <a:hlinkClick r:id="rId6"/>
              </a:rPr>
              <a:t>https://www.elvl.ee/documents/21189341/30953807/Soovitused+KOV-dele+%C3%BCmberkorraldamiseks1.pdf/86c8ccc8-748a-48cb-968e-40336517dce9</a:t>
            </a:r>
            <a:endParaRPr lang="et-EE" u="sng" dirty="0"/>
          </a:p>
          <a:p>
            <a:endParaRPr lang="et-EE" dirty="0"/>
          </a:p>
          <a:p>
            <a:pPr fontAlgn="base"/>
            <a:endParaRPr lang="et-EE" dirty="0"/>
          </a:p>
          <a:p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706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E9578A2B3361041AF75A9602F2105DF" ma:contentTypeVersion="1" ma:contentTypeDescription="Loo uus dokument" ma:contentTypeScope="" ma:versionID="c64c5d83a24b232a166d5e07e60a935d">
  <xsd:schema xmlns:xsd="http://www.w3.org/2001/XMLSchema" xmlns:xs="http://www.w3.org/2001/XMLSchema" xmlns:p="http://schemas.microsoft.com/office/2006/metadata/properties" xmlns:ns2="a7338fc0-1f71-47ca-af62-527eb90cb0f3" targetNamespace="http://schemas.microsoft.com/office/2006/metadata/properties" ma:root="true" ma:fieldsID="2dbc7368641cfa1fa9d5b6554aba99d7" ns2:_="">
    <xsd:import namespace="a7338fc0-1f71-47ca-af62-527eb90cb0f3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338fc0-1f71-47ca-af62-527eb90cb0f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Ühiskasutuse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utüüp"/>
        <xsd:element ref="dc:title" minOccurs="0" maxOccurs="1" ma:index="4" ma:displayName="Pealkiri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777FA4-7099-4A7C-A0C4-CD1C1C3680F4}">
  <ds:schemaRefs>
    <ds:schemaRef ds:uri="http://purl.org/dc/terms/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a7338fc0-1f71-47ca-af62-527eb90cb0f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9AFCCC5-77A1-43E3-9D6D-8DCE641887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338fc0-1f71-47ca-af62-527eb90cb0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C242B68-7157-4BF8-BC2C-D2576183044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4307</TotalTime>
  <Words>476</Words>
  <Application>Microsoft Office PowerPoint</Application>
  <PresentationFormat>Laiekraan</PresentationFormat>
  <Paragraphs>62</Paragraphs>
  <Slides>9</Slides>
  <Notes>2</Notes>
  <HiddenSlides>0</HiddenSlides>
  <MMClips>0</MMClips>
  <ScaleCrop>false</ScaleCrop>
  <HeadingPairs>
    <vt:vector size="6" baseType="variant">
      <vt:variant>
        <vt:lpstr>Kasutatud fondid</vt:lpstr>
      </vt:variant>
      <vt:variant>
        <vt:i4>9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9</vt:i4>
      </vt:variant>
    </vt:vector>
  </HeadingPairs>
  <TitlesOfParts>
    <vt:vector size="19" baseType="lpstr">
      <vt:lpstr>Aino Headline</vt:lpstr>
      <vt:lpstr>Arial</vt:lpstr>
      <vt:lpstr>Calibri</vt:lpstr>
      <vt:lpstr>Calibri Light</vt:lpstr>
      <vt:lpstr>Lato</vt:lpstr>
      <vt:lpstr>Montserrat</vt:lpstr>
      <vt:lpstr>Roboto Condensed</vt:lpstr>
      <vt:lpstr>Segoe UI</vt:lpstr>
      <vt:lpstr>Wingdings</vt:lpstr>
      <vt:lpstr>Office Theme</vt:lpstr>
      <vt:lpstr>PowerPointi esitlus</vt:lpstr>
      <vt:lpstr>  I ja II kooliastme puhul on kulude kasv õpilase kohta suurem kui Eestis ainult Leedus, Küprosel ja Bulgaarias, III ja IV kooliastme puhul ainult Küprosel ja Leedus  Allikas: Allikas: Access and Cost of Education and Health Services : Preparing Regions for Demographic Change | OECD Rural Studies | OECD iLibrary (oecd-ilibrary.org)    </vt:lpstr>
      <vt:lpstr>PowerPointi esitlus</vt:lpstr>
      <vt:lpstr>PowerPointi esitlus</vt:lpstr>
      <vt:lpstr>Alutaguse valla väljakutsed</vt:lpstr>
      <vt:lpstr>Alutaguse valla võimalused</vt:lpstr>
      <vt:lpstr>PowerPointi esitlus</vt:lpstr>
      <vt:lpstr>PowerPointi esitlus</vt:lpstr>
      <vt:lpstr>Uuringud ja analüüsid: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keywords/>
  <dc:description/>
  <cp:lastModifiedBy>Lehti Targijainen</cp:lastModifiedBy>
  <cp:revision>456</cp:revision>
  <dcterms:created xsi:type="dcterms:W3CDTF">2017-11-22T12:33:05Z</dcterms:created>
  <dcterms:modified xsi:type="dcterms:W3CDTF">2022-04-16T08:56:55Z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0x0101002E9578A2B3361041AF75A9602F2105DF</vt:lpwstr>
  </property>
</Properties>
</file>